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8223ba81ab40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f72eed648a440c"/>
  </p:sldMasterIdLst>
  <p:sldIdLst>
    <p:sldId xmlns:r="http://schemas.openxmlformats.org/officeDocument/2006/relationships" id="256" r:id="R8f5783efbc4f47b6"/>
    <p:sldId xmlns:r="http://schemas.openxmlformats.org/officeDocument/2006/relationships" id="257" r:id="R6d3b3eba96b34717"/>
    <p:sldId xmlns:r="http://schemas.openxmlformats.org/officeDocument/2006/relationships" id="258" r:id="R1a9402cad3634404"/>
    <p:sldId xmlns:r="http://schemas.openxmlformats.org/officeDocument/2006/relationships" id="259" r:id="R7b4359a5f12646c0"/>
    <p:sldId xmlns:r="http://schemas.openxmlformats.org/officeDocument/2006/relationships" id="260" r:id="Rb91d76fbf1be4eb5"/>
    <p:sldId xmlns:r="http://schemas.openxmlformats.org/officeDocument/2006/relationships" id="261" r:id="Rddf653ad9f0e4398"/>
    <p:sldId xmlns:r="http://schemas.openxmlformats.org/officeDocument/2006/relationships" id="262" r:id="R89a424ef76ab4e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f72eed648a440c" /><Relationship Type="http://schemas.openxmlformats.org/officeDocument/2006/relationships/slide" Target="/ppt/slides/slide1.xml" Id="R8f5783efbc4f47b6" /><Relationship Type="http://schemas.openxmlformats.org/officeDocument/2006/relationships/slide" Target="/ppt/slides/slide2.xml" Id="R6d3b3eba96b34717" /><Relationship Type="http://schemas.openxmlformats.org/officeDocument/2006/relationships/slide" Target="/ppt/slides/slide3.xml" Id="R1a9402cad3634404" /><Relationship Type="http://schemas.openxmlformats.org/officeDocument/2006/relationships/slide" Target="/ppt/slides/slide4.xml" Id="R7b4359a5f12646c0" /><Relationship Type="http://schemas.openxmlformats.org/officeDocument/2006/relationships/slide" Target="/ppt/slides/slide5.xml" Id="Rb91d76fbf1be4eb5" /><Relationship Type="http://schemas.openxmlformats.org/officeDocument/2006/relationships/slide" Target="/ppt/slides/slide6.xml" Id="Rddf653ad9f0e4398" /><Relationship Type="http://schemas.openxmlformats.org/officeDocument/2006/relationships/slide" Target="/ppt/slides/slide7.xml" Id="R89a424ef76ab4e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1fd0ca63eb48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8382c416d47a9" /><Relationship Type="http://schemas.openxmlformats.org/officeDocument/2006/relationships/theme" Target="/ppt/slideMasters/theme/theme1.xml" Id="R85571e803aec4a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78382c416d47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c65b08f2c476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f8a0ed3b8847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a1d3d5b08f49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7ea06bc0ff4e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810dc907e47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97a00299d42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116f8bf204b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TESTRA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TESTRA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2 222 462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101 256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78 102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789 880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2 059 924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JØRGENSEN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Fredriksborgveien 22D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40 23 80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952 670 913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TESTRA AS</a:t>
            </a:r>
          </a:p>
        </p:txBody>
      </p:sp>
    </p:spTree>
  </p:cSld>
  <p:clrMapOvr>
    <a:masterClrMapping xmlns:a="http://schemas.openxmlformats.org/drawingml/2006/main"/>
  </p:clrMapOvr>
</p:sld>
</file>