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1f970fffd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eba682f5a43ba"/>
  </p:sldMasterIdLst>
  <p:sldIdLst>
    <p:sldId xmlns:r="http://schemas.openxmlformats.org/officeDocument/2006/relationships" id="256" r:id="Ra7dc02a70fb84e1e"/>
    <p:sldId xmlns:r="http://schemas.openxmlformats.org/officeDocument/2006/relationships" id="257" r:id="Rdf67651ace964725"/>
    <p:sldId xmlns:r="http://schemas.openxmlformats.org/officeDocument/2006/relationships" id="258" r:id="R468682d5af794161"/>
    <p:sldId xmlns:r="http://schemas.openxmlformats.org/officeDocument/2006/relationships" id="259" r:id="R71edff42c7de4d9e"/>
    <p:sldId xmlns:r="http://schemas.openxmlformats.org/officeDocument/2006/relationships" id="260" r:id="R6656a0aede864b60"/>
    <p:sldId xmlns:r="http://schemas.openxmlformats.org/officeDocument/2006/relationships" id="261" r:id="R3b81d9717fa6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eba682f5a43ba" /><Relationship Type="http://schemas.openxmlformats.org/officeDocument/2006/relationships/slide" Target="/ppt/slides/slide1.xml" Id="Ra7dc02a70fb84e1e" /><Relationship Type="http://schemas.openxmlformats.org/officeDocument/2006/relationships/slide" Target="/ppt/slides/slide2.xml" Id="Rdf67651ace964725" /><Relationship Type="http://schemas.openxmlformats.org/officeDocument/2006/relationships/slide" Target="/ppt/slides/slide3.xml" Id="R468682d5af794161" /><Relationship Type="http://schemas.openxmlformats.org/officeDocument/2006/relationships/slide" Target="/ppt/slides/slide4.xml" Id="R71edff42c7de4d9e" /><Relationship Type="http://schemas.openxmlformats.org/officeDocument/2006/relationships/slide" Target="/ppt/slides/slide5.xml" Id="R6656a0aede864b60" /><Relationship Type="http://schemas.openxmlformats.org/officeDocument/2006/relationships/slide" Target="/ppt/slides/slide6.xml" Id="R3b81d9717fa6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a40f34dc2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4fb653bb8451b" /><Relationship Type="http://schemas.openxmlformats.org/officeDocument/2006/relationships/theme" Target="/ppt/slideMasters/theme/theme1.xml" Id="Rf2b6a126eba6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4fb653bb8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ef46d0bda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76145448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14914090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ef7d50de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16626617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19ee4cbd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