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cf42a8d2717494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52222e5570c4155"/>
  </p:sldMasterIdLst>
  <p:sldIdLst>
    <p:sldId xmlns:r="http://schemas.openxmlformats.org/officeDocument/2006/relationships" id="256" r:id="R2d4c4e6c67aa4e38"/>
    <p:sldId xmlns:r="http://schemas.openxmlformats.org/officeDocument/2006/relationships" id="257" r:id="R263301a46ae84fad"/>
    <p:sldId xmlns:r="http://schemas.openxmlformats.org/officeDocument/2006/relationships" id="258" r:id="R8a32a84094174ede"/>
    <p:sldId xmlns:r="http://schemas.openxmlformats.org/officeDocument/2006/relationships" id="259" r:id="R44a909f4de3c457a"/>
    <p:sldId xmlns:r="http://schemas.openxmlformats.org/officeDocument/2006/relationships" id="260" r:id="R24401b7ccebd401f"/>
    <p:sldId xmlns:r="http://schemas.openxmlformats.org/officeDocument/2006/relationships" id="261" r:id="R06f4364878c348d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52222e5570c4155" /><Relationship Type="http://schemas.openxmlformats.org/officeDocument/2006/relationships/slide" Target="/ppt/slides/slide1.xml" Id="R2d4c4e6c67aa4e38" /><Relationship Type="http://schemas.openxmlformats.org/officeDocument/2006/relationships/slide" Target="/ppt/slides/slide2.xml" Id="R263301a46ae84fad" /><Relationship Type="http://schemas.openxmlformats.org/officeDocument/2006/relationships/slide" Target="/ppt/slides/slide3.xml" Id="R8a32a84094174ede" /><Relationship Type="http://schemas.openxmlformats.org/officeDocument/2006/relationships/slide" Target="/ppt/slides/slide4.xml" Id="R44a909f4de3c457a" /><Relationship Type="http://schemas.openxmlformats.org/officeDocument/2006/relationships/slide" Target="/ppt/slides/slide5.xml" Id="R24401b7ccebd401f" /><Relationship Type="http://schemas.openxmlformats.org/officeDocument/2006/relationships/slide" Target="/ppt/slides/slide6.xml" Id="R06f4364878c348d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9cb98f6b78c432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2529277c334e16" /><Relationship Type="http://schemas.openxmlformats.org/officeDocument/2006/relationships/theme" Target="/ppt/slideMasters/theme/theme1.xml" Id="Ra0f1557849584d3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a2529277c334e1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10442c93b343d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b0b809f86f498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e3c8c744fe4fb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58161163434f9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edad0a40fd4b1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e38ebe770e436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 1 NORD-NORGE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NORD-NORGE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NORD-NORGE ble etablert [år] og holder til i Tromsø.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NORD-NORGE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NORD-NORGE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NORD-NORGE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57,5 %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PARETO INVEST NORGE AS  –  4,6 %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PARETO AKSJE NORGE VERDIPAPIRFOND  –  3,7 %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EIKA  –  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GEVERAN TRADING CO LTD  –  3,1 %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MP PENSJON PK  –  2,4 %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NORD-NORGE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65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9008 Tromsø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02244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privat@snn.no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www.snn.no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952 706 365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NORD-NORGE</a:t>
            </a:r>
          </a:p>
        </p:txBody>
      </p:sp>
    </p:spTree>
  </p:cSld>
  <p:clrMapOvr>
    <a:masterClrMapping xmlns:a="http://schemas.openxmlformats.org/drawingml/2006/main"/>
  </p:clrMapOvr>
</p:sld>
</file>