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af349785f740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c1e6cc5c8549cc"/>
  </p:sldMasterIdLst>
  <p:sldIdLst>
    <p:sldId xmlns:r="http://schemas.openxmlformats.org/officeDocument/2006/relationships" id="256" r:id="Re3907da664eb4416"/>
    <p:sldId xmlns:r="http://schemas.openxmlformats.org/officeDocument/2006/relationships" id="257" r:id="R98d8f79e08ba4227"/>
    <p:sldId xmlns:r="http://schemas.openxmlformats.org/officeDocument/2006/relationships" id="258" r:id="R173c16c335fe4950"/>
    <p:sldId xmlns:r="http://schemas.openxmlformats.org/officeDocument/2006/relationships" id="259" r:id="R9b86220bbc364c96"/>
    <p:sldId xmlns:r="http://schemas.openxmlformats.org/officeDocument/2006/relationships" id="260" r:id="R60f0f24802064c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1e6cc5c8549cc" /><Relationship Type="http://schemas.openxmlformats.org/officeDocument/2006/relationships/slide" Target="/ppt/slides/slide1.xml" Id="Re3907da664eb4416" /><Relationship Type="http://schemas.openxmlformats.org/officeDocument/2006/relationships/slide" Target="/ppt/slides/slide2.xml" Id="R98d8f79e08ba4227" /><Relationship Type="http://schemas.openxmlformats.org/officeDocument/2006/relationships/slide" Target="/ppt/slides/slide3.xml" Id="R173c16c335fe4950" /><Relationship Type="http://schemas.openxmlformats.org/officeDocument/2006/relationships/slide" Target="/ppt/slides/slide4.xml" Id="R9b86220bbc364c96" /><Relationship Type="http://schemas.openxmlformats.org/officeDocument/2006/relationships/slide" Target="/ppt/slides/slide5.xml" Id="R60f0f24802064c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4757dbf43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ee81548324f2b" /><Relationship Type="http://schemas.openxmlformats.org/officeDocument/2006/relationships/theme" Target="/ppt/slideMasters/theme/theme1.xml" Id="R86656b1ed1ec47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ee81548324f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533b9e00a4e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a171895c94d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906f254dd4b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56b46e2294c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271e927354f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A/L EIKBO BORETTSLAG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A/L EIKBO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A/L EIKBO BORETTSLAG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A/L EIKBO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A/L EIKBO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A/L EIKBO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OBOS Vestfold, Storgaten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02333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eikbo@styrerommet.no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952 743 813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A/L EIKBO BORETTSLAG</a:t>
            </a:r>
          </a:p>
        </p:txBody>
      </p:sp>
    </p:spTree>
  </p:cSld>
  <p:clrMapOvr>
    <a:masterClrMapping xmlns:a="http://schemas.openxmlformats.org/drawingml/2006/main"/>
  </p:clrMapOvr>
</p:sld>
</file>