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0404ce9ac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679e0a479407d"/>
  </p:sldMasterIdLst>
  <p:sldIdLst>
    <p:sldId xmlns:r="http://schemas.openxmlformats.org/officeDocument/2006/relationships" id="256" r:id="Rb2c3638bf03244b7"/>
    <p:sldId xmlns:r="http://schemas.openxmlformats.org/officeDocument/2006/relationships" id="257" r:id="Rfc47a765ddd64601"/>
    <p:sldId xmlns:r="http://schemas.openxmlformats.org/officeDocument/2006/relationships" id="258" r:id="Rd3dd4145a5ad4801"/>
    <p:sldId xmlns:r="http://schemas.openxmlformats.org/officeDocument/2006/relationships" id="259" r:id="R3839f5bae3054f2b"/>
    <p:sldId xmlns:r="http://schemas.openxmlformats.org/officeDocument/2006/relationships" id="260" r:id="R3d5103a87b2f40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679e0a479407d" /><Relationship Type="http://schemas.openxmlformats.org/officeDocument/2006/relationships/slide" Target="/ppt/slides/slide1.xml" Id="Rb2c3638bf03244b7" /><Relationship Type="http://schemas.openxmlformats.org/officeDocument/2006/relationships/slide" Target="/ppt/slides/slide2.xml" Id="Rfc47a765ddd64601" /><Relationship Type="http://schemas.openxmlformats.org/officeDocument/2006/relationships/slide" Target="/ppt/slides/slide3.xml" Id="Rd3dd4145a5ad4801" /><Relationship Type="http://schemas.openxmlformats.org/officeDocument/2006/relationships/slide" Target="/ppt/slides/slide4.xml" Id="R3839f5bae3054f2b" /><Relationship Type="http://schemas.openxmlformats.org/officeDocument/2006/relationships/slide" Target="/ppt/slides/slide5.xml" Id="R3d5103a87b2f40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3b8e40605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77941f99746aa" /><Relationship Type="http://schemas.openxmlformats.org/officeDocument/2006/relationships/theme" Target="/ppt/slideMasters/theme/theme1.xml" Id="R70c47459035f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77941f99746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5017abcdd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6b13d54e6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fa721ce2e48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87b230cba4a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d9497b722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ABRAKADABRATEATERET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ABRAKADABRATEATERET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ABRAKADABRATEATERET ANS ble etablert [år] og holder til i Nybergsund.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ABRAKADABRATEATERET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ABRAKADABRATEATERET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ABRAKADABRATEATERET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2422 Nybergsund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abrakadabra@online.no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952 808 079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ABRAKADABRATEATERET ANS</a:t>
            </a:r>
          </a:p>
        </p:txBody>
      </p:sp>
    </p:spTree>
  </p:cSld>
  <p:clrMapOvr>
    <a:masterClrMapping xmlns:a="http://schemas.openxmlformats.org/drawingml/2006/main"/>
  </p:clrMapOvr>
</p:sld>
</file>