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6d848deb6146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3a917b83b4d46"/>
  </p:sldMasterIdLst>
  <p:sldIdLst>
    <p:sldId xmlns:r="http://schemas.openxmlformats.org/officeDocument/2006/relationships" id="256" r:id="R5c9d089b24344614"/>
    <p:sldId xmlns:r="http://schemas.openxmlformats.org/officeDocument/2006/relationships" id="257" r:id="Ra33210684478436e"/>
    <p:sldId xmlns:r="http://schemas.openxmlformats.org/officeDocument/2006/relationships" id="258" r:id="R393c084e176a4d52"/>
    <p:sldId xmlns:r="http://schemas.openxmlformats.org/officeDocument/2006/relationships" id="259" r:id="R8839c5c7ac844a3d"/>
    <p:sldId xmlns:r="http://schemas.openxmlformats.org/officeDocument/2006/relationships" id="260" r:id="R4a0f43be9a5e458e"/>
    <p:sldId xmlns:r="http://schemas.openxmlformats.org/officeDocument/2006/relationships" id="261" r:id="Rdb80db2ec89e4960"/>
    <p:sldId xmlns:r="http://schemas.openxmlformats.org/officeDocument/2006/relationships" id="262" r:id="R72789f0fd3e142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3a917b83b4d46" /><Relationship Type="http://schemas.openxmlformats.org/officeDocument/2006/relationships/slide" Target="/ppt/slides/slide1.xml" Id="R5c9d089b24344614" /><Relationship Type="http://schemas.openxmlformats.org/officeDocument/2006/relationships/slide" Target="/ppt/slides/slide2.xml" Id="Ra33210684478436e" /><Relationship Type="http://schemas.openxmlformats.org/officeDocument/2006/relationships/slide" Target="/ppt/slides/slide3.xml" Id="R393c084e176a4d52" /><Relationship Type="http://schemas.openxmlformats.org/officeDocument/2006/relationships/slide" Target="/ppt/slides/slide4.xml" Id="R8839c5c7ac844a3d" /><Relationship Type="http://schemas.openxmlformats.org/officeDocument/2006/relationships/slide" Target="/ppt/slides/slide5.xml" Id="R4a0f43be9a5e458e" /><Relationship Type="http://schemas.openxmlformats.org/officeDocument/2006/relationships/slide" Target="/ppt/slides/slide6.xml" Id="Rdb80db2ec89e4960" /><Relationship Type="http://schemas.openxmlformats.org/officeDocument/2006/relationships/slide" Target="/ppt/slides/slide7.xml" Id="R72789f0fd3e142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78660e28643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1613878ef4b46" /><Relationship Type="http://schemas.openxmlformats.org/officeDocument/2006/relationships/theme" Target="/ppt/slideMasters/theme/theme1.xml" Id="R0591a24ceb1945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d1613878ef4b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4c499bcc64f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24526d6ec4b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3ba348b7146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e1a8f63764c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194b4f3ef46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b62aca0204b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04c2c405f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64 368 057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160 070 928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ALOIS LAGER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55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952 848 909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