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8d4928f8f40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e50840d1d4a10"/>
  </p:sldMasterIdLst>
  <p:sldIdLst>
    <p:sldId xmlns:r="http://schemas.openxmlformats.org/officeDocument/2006/relationships" id="256" r:id="R02b0b20f25e94182"/>
    <p:sldId xmlns:r="http://schemas.openxmlformats.org/officeDocument/2006/relationships" id="257" r:id="R8bfcdd6659ed451c"/>
    <p:sldId xmlns:r="http://schemas.openxmlformats.org/officeDocument/2006/relationships" id="258" r:id="Rf5e460ede98741dd"/>
    <p:sldId xmlns:r="http://schemas.openxmlformats.org/officeDocument/2006/relationships" id="259" r:id="R05db0b0271a54144"/>
    <p:sldId xmlns:r="http://schemas.openxmlformats.org/officeDocument/2006/relationships" id="260" r:id="Rdb1a1448761a4a63"/>
    <p:sldId xmlns:r="http://schemas.openxmlformats.org/officeDocument/2006/relationships" id="261" r:id="Re0e97ac14e49413a"/>
    <p:sldId xmlns:r="http://schemas.openxmlformats.org/officeDocument/2006/relationships" id="262" r:id="Re358d77576f1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e50840d1d4a10" /><Relationship Type="http://schemas.openxmlformats.org/officeDocument/2006/relationships/slide" Target="/ppt/slides/slide1.xml" Id="R02b0b20f25e94182" /><Relationship Type="http://schemas.openxmlformats.org/officeDocument/2006/relationships/slide" Target="/ppt/slides/slide2.xml" Id="R8bfcdd6659ed451c" /><Relationship Type="http://schemas.openxmlformats.org/officeDocument/2006/relationships/slide" Target="/ppt/slides/slide3.xml" Id="Rf5e460ede98741dd" /><Relationship Type="http://schemas.openxmlformats.org/officeDocument/2006/relationships/slide" Target="/ppt/slides/slide4.xml" Id="R05db0b0271a54144" /><Relationship Type="http://schemas.openxmlformats.org/officeDocument/2006/relationships/slide" Target="/ppt/slides/slide5.xml" Id="Rdb1a1448761a4a63" /><Relationship Type="http://schemas.openxmlformats.org/officeDocument/2006/relationships/slide" Target="/ppt/slides/slide6.xml" Id="Re0e97ac14e49413a" /><Relationship Type="http://schemas.openxmlformats.org/officeDocument/2006/relationships/slide" Target="/ppt/slides/slide7.xml" Id="Re358d77576f1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74978f05f47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25fa1e65b46b1" /><Relationship Type="http://schemas.openxmlformats.org/officeDocument/2006/relationships/theme" Target="/ppt/slideMasters/theme/theme1.xml" Id="R536459852ea54f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825fa1e65b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99bd54e9345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a472a1a54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e3d3f90b7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63643c28b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d2a9ad7784a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f305b27bf4e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5f882d469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 INDUSTRITERMINAL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INDUSTRITERMINAL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85 909 383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2 953 427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37 014 947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82 891 275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INDUSTRIPARK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69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alf.overli@mip.no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952 913 646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INDUSTRITERMINAL AS</a:t>
            </a:r>
          </a:p>
        </p:txBody>
      </p:sp>
    </p:spTree>
  </p:cSld>
  <p:clrMapOvr>
    <a:masterClrMapping xmlns:a="http://schemas.openxmlformats.org/drawingml/2006/main"/>
  </p:clrMapOvr>
</p:sld>
</file>