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c0e9f2497649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ab3422e724e63"/>
  </p:sldMasterIdLst>
  <p:sldIdLst>
    <p:sldId xmlns:r="http://schemas.openxmlformats.org/officeDocument/2006/relationships" id="256" r:id="R67fd7cae6c9445ba"/>
    <p:sldId xmlns:r="http://schemas.openxmlformats.org/officeDocument/2006/relationships" id="257" r:id="Rf7fd1b4cab194d2c"/>
    <p:sldId xmlns:r="http://schemas.openxmlformats.org/officeDocument/2006/relationships" id="258" r:id="R95bacd0ef3ff4f10"/>
    <p:sldId xmlns:r="http://schemas.openxmlformats.org/officeDocument/2006/relationships" id="259" r:id="R3939e23cf7ab42a4"/>
    <p:sldId xmlns:r="http://schemas.openxmlformats.org/officeDocument/2006/relationships" id="260" r:id="R464a7d716e394d68"/>
    <p:sldId xmlns:r="http://schemas.openxmlformats.org/officeDocument/2006/relationships" id="261" r:id="Ra306c327bd0942ce"/>
    <p:sldId xmlns:r="http://schemas.openxmlformats.org/officeDocument/2006/relationships" id="262" r:id="R3ca1813ac62b46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ab3422e724e63" /><Relationship Type="http://schemas.openxmlformats.org/officeDocument/2006/relationships/slide" Target="/ppt/slides/slide1.xml" Id="R67fd7cae6c9445ba" /><Relationship Type="http://schemas.openxmlformats.org/officeDocument/2006/relationships/slide" Target="/ppt/slides/slide2.xml" Id="Rf7fd1b4cab194d2c" /><Relationship Type="http://schemas.openxmlformats.org/officeDocument/2006/relationships/slide" Target="/ppt/slides/slide3.xml" Id="R95bacd0ef3ff4f10" /><Relationship Type="http://schemas.openxmlformats.org/officeDocument/2006/relationships/slide" Target="/ppt/slides/slide4.xml" Id="R3939e23cf7ab42a4" /><Relationship Type="http://schemas.openxmlformats.org/officeDocument/2006/relationships/slide" Target="/ppt/slides/slide5.xml" Id="R464a7d716e394d68" /><Relationship Type="http://schemas.openxmlformats.org/officeDocument/2006/relationships/slide" Target="/ppt/slides/slide6.xml" Id="Ra306c327bd0942ce" /><Relationship Type="http://schemas.openxmlformats.org/officeDocument/2006/relationships/slide" Target="/ppt/slides/slide7.xml" Id="R3ca1813ac62b46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84ded23b8946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94c06647a4f41" /><Relationship Type="http://schemas.openxmlformats.org/officeDocument/2006/relationships/theme" Target="/ppt/slideMasters/theme/theme1.xml" Id="R9780d212ce4f4e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994c06647a4f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e3cd7280fa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0560761ecf4f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7bda48f91344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570133a4040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e62d76d58241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852fedb0b49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d978daf8b146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MIDT NORSK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MIDT NORSK HOLDING AS ble etablert [år] og holder til i Mosjøen.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−96 441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3 707 993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13 719 237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16 739 368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JOHAN ÅSLI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Aspåsvegen 97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8660 Mosjøen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17 24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952 949 551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MIDT NORSK HOLDING AS</a:t>
            </a:r>
          </a:p>
        </p:txBody>
      </p:sp>
    </p:spTree>
  </p:cSld>
  <p:clrMapOvr>
    <a:masterClrMapping xmlns:a="http://schemas.openxmlformats.org/drawingml/2006/main"/>
  </p:clrMapOvr>
</p:sld>
</file>