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0c7938938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376121ee3f4195"/>
  </p:sldMasterIdLst>
  <p:sldIdLst>
    <p:sldId xmlns:r="http://schemas.openxmlformats.org/officeDocument/2006/relationships" id="256" r:id="R86b252ef2e994937"/>
    <p:sldId xmlns:r="http://schemas.openxmlformats.org/officeDocument/2006/relationships" id="257" r:id="R61c6a94b4a4d4ed5"/>
    <p:sldId xmlns:r="http://schemas.openxmlformats.org/officeDocument/2006/relationships" id="258" r:id="R11916f496b394ed4"/>
    <p:sldId xmlns:r="http://schemas.openxmlformats.org/officeDocument/2006/relationships" id="259" r:id="R35aee021075a4abc"/>
    <p:sldId xmlns:r="http://schemas.openxmlformats.org/officeDocument/2006/relationships" id="260" r:id="R131c10b3a61b4abc"/>
    <p:sldId xmlns:r="http://schemas.openxmlformats.org/officeDocument/2006/relationships" id="261" r:id="R5069688550b3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76121ee3f4195" /><Relationship Type="http://schemas.openxmlformats.org/officeDocument/2006/relationships/slide" Target="/ppt/slides/slide1.xml" Id="R86b252ef2e994937" /><Relationship Type="http://schemas.openxmlformats.org/officeDocument/2006/relationships/slide" Target="/ppt/slides/slide2.xml" Id="R61c6a94b4a4d4ed5" /><Relationship Type="http://schemas.openxmlformats.org/officeDocument/2006/relationships/slide" Target="/ppt/slides/slide3.xml" Id="R11916f496b394ed4" /><Relationship Type="http://schemas.openxmlformats.org/officeDocument/2006/relationships/slide" Target="/ppt/slides/slide4.xml" Id="R35aee021075a4abc" /><Relationship Type="http://schemas.openxmlformats.org/officeDocument/2006/relationships/slide" Target="/ppt/slides/slide5.xml" Id="R131c10b3a61b4abc" /><Relationship Type="http://schemas.openxmlformats.org/officeDocument/2006/relationships/slide" Target="/ppt/slides/slide6.xml" Id="R5069688550b3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e05d806c3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db0620fde4af6" /><Relationship Type="http://schemas.openxmlformats.org/officeDocument/2006/relationships/theme" Target="/ppt/slideMasters/theme/theme1.xml" Id="Rf1ee40be0ada4b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db0620fde4a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32c0d1f9f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8534566c14f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c5c224cff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4cb9a500741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3e98a81de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762ff8f9144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RINGSAKER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RINGSAKER SA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14 693 472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754 981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4 727 100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29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953 009 617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