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9d7bc0046640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b8edac46de4150"/>
  </p:sldMasterIdLst>
  <p:sldIdLst>
    <p:sldId xmlns:r="http://schemas.openxmlformats.org/officeDocument/2006/relationships" id="256" r:id="R8313b92bd9f746b8"/>
    <p:sldId xmlns:r="http://schemas.openxmlformats.org/officeDocument/2006/relationships" id="257" r:id="R1927d7814a1c4caa"/>
    <p:sldId xmlns:r="http://schemas.openxmlformats.org/officeDocument/2006/relationships" id="258" r:id="R2370c92724824c8e"/>
    <p:sldId xmlns:r="http://schemas.openxmlformats.org/officeDocument/2006/relationships" id="259" r:id="R9f7e22c29c8241bc"/>
    <p:sldId xmlns:r="http://schemas.openxmlformats.org/officeDocument/2006/relationships" id="260" r:id="Rac1dfb44b1b74ec9"/>
    <p:sldId xmlns:r="http://schemas.openxmlformats.org/officeDocument/2006/relationships" id="261" r:id="Rf7d5a0c2350e4d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b8edac46de4150" /><Relationship Type="http://schemas.openxmlformats.org/officeDocument/2006/relationships/slide" Target="/ppt/slides/slide1.xml" Id="R8313b92bd9f746b8" /><Relationship Type="http://schemas.openxmlformats.org/officeDocument/2006/relationships/slide" Target="/ppt/slides/slide2.xml" Id="R1927d7814a1c4caa" /><Relationship Type="http://schemas.openxmlformats.org/officeDocument/2006/relationships/slide" Target="/ppt/slides/slide3.xml" Id="R2370c92724824c8e" /><Relationship Type="http://schemas.openxmlformats.org/officeDocument/2006/relationships/slide" Target="/ppt/slides/slide4.xml" Id="R9f7e22c29c8241bc" /><Relationship Type="http://schemas.openxmlformats.org/officeDocument/2006/relationships/slide" Target="/ppt/slides/slide5.xml" Id="Rac1dfb44b1b74ec9" /><Relationship Type="http://schemas.openxmlformats.org/officeDocument/2006/relationships/slide" Target="/ppt/slides/slide6.xml" Id="Rf7d5a0c2350e4d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99f57d790b49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53797ca0d447a" /><Relationship Type="http://schemas.openxmlformats.org/officeDocument/2006/relationships/theme" Target="/ppt/slideMasters/theme/theme1.xml" Id="Rdaa91c486e374e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153797ca0d44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eb0f39fb2c4c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2599d19de4d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9a22c21cb549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ba18425ed42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c7e2e9823041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9ee29858f34a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GARDENA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GARDENA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GARDENA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GARDENA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GARDENA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GARDENA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HUSQVARNA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GARDENA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953 017 539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GARDENA NORGE AS</a:t>
            </a:r>
          </a:p>
        </p:txBody>
      </p:sp>
    </p:spTree>
  </p:cSld>
  <p:clrMapOvr>
    <a:masterClrMapping xmlns:a="http://schemas.openxmlformats.org/drawingml/2006/main"/>
  </p:clrMapOvr>
</p:sld>
</file>