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4095195e2d4f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81b56d46a4118"/>
  </p:sldMasterIdLst>
  <p:sldIdLst>
    <p:sldId xmlns:r="http://schemas.openxmlformats.org/officeDocument/2006/relationships" id="256" r:id="R1548138b1ecb4605"/>
    <p:sldId xmlns:r="http://schemas.openxmlformats.org/officeDocument/2006/relationships" id="257" r:id="R29d4611ea460426b"/>
    <p:sldId xmlns:r="http://schemas.openxmlformats.org/officeDocument/2006/relationships" id="258" r:id="R35b6ae2ab1ff4c7c"/>
    <p:sldId xmlns:r="http://schemas.openxmlformats.org/officeDocument/2006/relationships" id="259" r:id="R6e4f17d11eb64c3c"/>
    <p:sldId xmlns:r="http://schemas.openxmlformats.org/officeDocument/2006/relationships" id="260" r:id="Reef6b366df754e05"/>
    <p:sldId xmlns:r="http://schemas.openxmlformats.org/officeDocument/2006/relationships" id="261" r:id="R5af013504f4d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81b56d46a4118" /><Relationship Type="http://schemas.openxmlformats.org/officeDocument/2006/relationships/slide" Target="/ppt/slides/slide1.xml" Id="R1548138b1ecb4605" /><Relationship Type="http://schemas.openxmlformats.org/officeDocument/2006/relationships/slide" Target="/ppt/slides/slide2.xml" Id="R29d4611ea460426b" /><Relationship Type="http://schemas.openxmlformats.org/officeDocument/2006/relationships/slide" Target="/ppt/slides/slide3.xml" Id="R35b6ae2ab1ff4c7c" /><Relationship Type="http://schemas.openxmlformats.org/officeDocument/2006/relationships/slide" Target="/ppt/slides/slide4.xml" Id="R6e4f17d11eb64c3c" /><Relationship Type="http://schemas.openxmlformats.org/officeDocument/2006/relationships/slide" Target="/ppt/slides/slide5.xml" Id="Reef6b366df754e05" /><Relationship Type="http://schemas.openxmlformats.org/officeDocument/2006/relationships/slide" Target="/ppt/slides/slide6.xml" Id="R5af013504f4d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39f441ed944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14f30a42040e6" /><Relationship Type="http://schemas.openxmlformats.org/officeDocument/2006/relationships/theme" Target="/ppt/slideMasters/theme/theme1.xml" Id="R99a416bd0a97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814f30a420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68b2aee48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cd8d7a13841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2b7bac86849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71330b936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cd62d35ac40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33b9db3e1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Eiganesveien 95A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953 052 865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