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8243181774d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a9334c686c4f6b"/>
  </p:sldMasterIdLst>
  <p:sldIdLst>
    <p:sldId xmlns:r="http://schemas.openxmlformats.org/officeDocument/2006/relationships" id="256" r:id="R2887586a066d45ad"/>
    <p:sldId xmlns:r="http://schemas.openxmlformats.org/officeDocument/2006/relationships" id="257" r:id="Rd060aced331d44a5"/>
    <p:sldId xmlns:r="http://schemas.openxmlformats.org/officeDocument/2006/relationships" id="258" r:id="Rbe6cb8b796b24cd9"/>
    <p:sldId xmlns:r="http://schemas.openxmlformats.org/officeDocument/2006/relationships" id="259" r:id="Rf277b321a7d34084"/>
    <p:sldId xmlns:r="http://schemas.openxmlformats.org/officeDocument/2006/relationships" id="260" r:id="R8c90191356674a62"/>
    <p:sldId xmlns:r="http://schemas.openxmlformats.org/officeDocument/2006/relationships" id="261" r:id="R14e23738a5d84da0"/>
    <p:sldId xmlns:r="http://schemas.openxmlformats.org/officeDocument/2006/relationships" id="262" r:id="Rc0e54ec01a06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9334c686c4f6b" /><Relationship Type="http://schemas.openxmlformats.org/officeDocument/2006/relationships/slide" Target="/ppt/slides/slide1.xml" Id="R2887586a066d45ad" /><Relationship Type="http://schemas.openxmlformats.org/officeDocument/2006/relationships/slide" Target="/ppt/slides/slide2.xml" Id="Rd060aced331d44a5" /><Relationship Type="http://schemas.openxmlformats.org/officeDocument/2006/relationships/slide" Target="/ppt/slides/slide3.xml" Id="Rbe6cb8b796b24cd9" /><Relationship Type="http://schemas.openxmlformats.org/officeDocument/2006/relationships/slide" Target="/ppt/slides/slide4.xml" Id="Rf277b321a7d34084" /><Relationship Type="http://schemas.openxmlformats.org/officeDocument/2006/relationships/slide" Target="/ppt/slides/slide5.xml" Id="R8c90191356674a62" /><Relationship Type="http://schemas.openxmlformats.org/officeDocument/2006/relationships/slide" Target="/ppt/slides/slide6.xml" Id="R14e23738a5d84da0" /><Relationship Type="http://schemas.openxmlformats.org/officeDocument/2006/relationships/slide" Target="/ppt/slides/slide7.xml" Id="Rc0e54ec01a06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0ffc7323140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836060f554e74" /><Relationship Type="http://schemas.openxmlformats.org/officeDocument/2006/relationships/theme" Target="/ppt/slideMasters/theme/theme1.xml" Id="Rc42cb667f26a4e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836060f554e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e756f30ee48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d0fa6f9e54f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394e79e3749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26b91814c47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e56a744364e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9b22a5f6844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eaecd867449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82 567 187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259 548 008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282 953 088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DAGFINN VEEN  –  85,6 %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VEEN  –  14,4 %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953 052 865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