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c67503c5bb47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7d0201a27c49a8"/>
  </p:sldMasterIdLst>
  <p:sldIdLst>
    <p:sldId xmlns:r="http://schemas.openxmlformats.org/officeDocument/2006/relationships" id="256" r:id="R098f7980107e4bf0"/>
    <p:sldId xmlns:r="http://schemas.openxmlformats.org/officeDocument/2006/relationships" id="257" r:id="R8f571e4e978841b6"/>
    <p:sldId xmlns:r="http://schemas.openxmlformats.org/officeDocument/2006/relationships" id="258" r:id="R09e79a1ebca64e24"/>
    <p:sldId xmlns:r="http://schemas.openxmlformats.org/officeDocument/2006/relationships" id="259" r:id="R92a7a5f7e9d3486c"/>
    <p:sldId xmlns:r="http://schemas.openxmlformats.org/officeDocument/2006/relationships" id="260" r:id="R75eb142a3e3845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7d0201a27c49a8" /><Relationship Type="http://schemas.openxmlformats.org/officeDocument/2006/relationships/slide" Target="/ppt/slides/slide1.xml" Id="R098f7980107e4bf0" /><Relationship Type="http://schemas.openxmlformats.org/officeDocument/2006/relationships/slide" Target="/ppt/slides/slide2.xml" Id="R8f571e4e978841b6" /><Relationship Type="http://schemas.openxmlformats.org/officeDocument/2006/relationships/slide" Target="/ppt/slides/slide3.xml" Id="R09e79a1ebca64e24" /><Relationship Type="http://schemas.openxmlformats.org/officeDocument/2006/relationships/slide" Target="/ppt/slides/slide4.xml" Id="R92a7a5f7e9d3486c" /><Relationship Type="http://schemas.openxmlformats.org/officeDocument/2006/relationships/slide" Target="/ppt/slides/slide5.xml" Id="R75eb142a3e3845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6d50c5c87e4f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3f33a61584f15" /><Relationship Type="http://schemas.openxmlformats.org/officeDocument/2006/relationships/theme" Target="/ppt/slideMasters/theme/theme1.xml" Id="R19a641a200af4d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43f33a61584f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161ea93da47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80b2f3dfea4a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d278058f143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869a0300c41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3cf2e43204b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ALFRED BERG GAMBAK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GAMBAK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ALFRED BERG GAMBAK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GAMBAK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GAMBAK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GAMBAK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Støperigata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51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kundesenter@alfredberg.no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www.gambak.no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953 110 474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GAMBAK</a:t>
            </a:r>
          </a:p>
        </p:txBody>
      </p:sp>
    </p:spTree>
  </p:cSld>
  <p:clrMapOvr>
    <a:masterClrMapping xmlns:a="http://schemas.openxmlformats.org/drawingml/2006/main"/>
  </p:clrMapOvr>
</p:sld>
</file>