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8458d267af4c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9b966b4ab64526"/>
  </p:sldMasterIdLst>
  <p:sldIdLst>
    <p:sldId xmlns:r="http://schemas.openxmlformats.org/officeDocument/2006/relationships" id="256" r:id="Rc39985f2743448bf"/>
    <p:sldId xmlns:r="http://schemas.openxmlformats.org/officeDocument/2006/relationships" id="257" r:id="Rcd2477b8fe8342c5"/>
    <p:sldId xmlns:r="http://schemas.openxmlformats.org/officeDocument/2006/relationships" id="258" r:id="R73855d7541054069"/>
    <p:sldId xmlns:r="http://schemas.openxmlformats.org/officeDocument/2006/relationships" id="259" r:id="R2bba0be92c01441b"/>
    <p:sldId xmlns:r="http://schemas.openxmlformats.org/officeDocument/2006/relationships" id="260" r:id="R81a0f3d5b391494c"/>
    <p:sldId xmlns:r="http://schemas.openxmlformats.org/officeDocument/2006/relationships" id="261" r:id="R2539525ad158411b"/>
    <p:sldId xmlns:r="http://schemas.openxmlformats.org/officeDocument/2006/relationships" id="262" r:id="Rc6d541129daf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9b966b4ab64526" /><Relationship Type="http://schemas.openxmlformats.org/officeDocument/2006/relationships/slide" Target="/ppt/slides/slide1.xml" Id="Rc39985f2743448bf" /><Relationship Type="http://schemas.openxmlformats.org/officeDocument/2006/relationships/slide" Target="/ppt/slides/slide2.xml" Id="Rcd2477b8fe8342c5" /><Relationship Type="http://schemas.openxmlformats.org/officeDocument/2006/relationships/slide" Target="/ppt/slides/slide3.xml" Id="R73855d7541054069" /><Relationship Type="http://schemas.openxmlformats.org/officeDocument/2006/relationships/slide" Target="/ppt/slides/slide4.xml" Id="R2bba0be92c01441b" /><Relationship Type="http://schemas.openxmlformats.org/officeDocument/2006/relationships/slide" Target="/ppt/slides/slide5.xml" Id="R81a0f3d5b391494c" /><Relationship Type="http://schemas.openxmlformats.org/officeDocument/2006/relationships/slide" Target="/ppt/slides/slide6.xml" Id="R2539525ad158411b" /><Relationship Type="http://schemas.openxmlformats.org/officeDocument/2006/relationships/slide" Target="/ppt/slides/slide7.xml" Id="Rc6d541129daf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6c310806ff48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29c9bc6dc4b08" /><Relationship Type="http://schemas.openxmlformats.org/officeDocument/2006/relationships/theme" Target="/ppt/slideMasters/theme/theme1.xml" Id="R55e43731592d4f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a29c9bc6dc4b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379391deb42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b8064a5b43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e97dbfd2a46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9e86b53f245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497b9b4249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5a9a23bec48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01c0535345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BILUTLEIE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BILUTLEIE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52 273 387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11 266 839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7 233 280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18 897 590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66 329 142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 HOLDING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HAVNA HOLDING 2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Lufthavnveien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11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953 116 316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BILUTLEIE AS</a:t>
            </a:r>
          </a:p>
        </p:txBody>
      </p:sp>
    </p:spTree>
  </p:cSld>
  <p:clrMapOvr>
    <a:masterClrMapping xmlns:a="http://schemas.openxmlformats.org/drawingml/2006/main"/>
  </p:clrMapOvr>
</p:sld>
</file>