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10e545f0414b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509eed3bae4662"/>
  </p:sldMasterIdLst>
  <p:sldIdLst>
    <p:sldId xmlns:r="http://schemas.openxmlformats.org/officeDocument/2006/relationships" id="256" r:id="Rdf4114f588354380"/>
    <p:sldId xmlns:r="http://schemas.openxmlformats.org/officeDocument/2006/relationships" id="257" r:id="R7b7999c9f9b145b6"/>
    <p:sldId xmlns:r="http://schemas.openxmlformats.org/officeDocument/2006/relationships" id="258" r:id="R0da987ae08eb4544"/>
    <p:sldId xmlns:r="http://schemas.openxmlformats.org/officeDocument/2006/relationships" id="259" r:id="R0fb406ea30444361"/>
    <p:sldId xmlns:r="http://schemas.openxmlformats.org/officeDocument/2006/relationships" id="260" r:id="R9cd8b563abde414e"/>
    <p:sldId xmlns:r="http://schemas.openxmlformats.org/officeDocument/2006/relationships" id="261" r:id="R0cd0ed69d19f4c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509eed3bae4662" /><Relationship Type="http://schemas.openxmlformats.org/officeDocument/2006/relationships/slide" Target="/ppt/slides/slide1.xml" Id="Rdf4114f588354380" /><Relationship Type="http://schemas.openxmlformats.org/officeDocument/2006/relationships/slide" Target="/ppt/slides/slide2.xml" Id="R7b7999c9f9b145b6" /><Relationship Type="http://schemas.openxmlformats.org/officeDocument/2006/relationships/slide" Target="/ppt/slides/slide3.xml" Id="R0da987ae08eb4544" /><Relationship Type="http://schemas.openxmlformats.org/officeDocument/2006/relationships/slide" Target="/ppt/slides/slide4.xml" Id="R0fb406ea30444361" /><Relationship Type="http://schemas.openxmlformats.org/officeDocument/2006/relationships/slide" Target="/ppt/slides/slide5.xml" Id="R9cd8b563abde414e" /><Relationship Type="http://schemas.openxmlformats.org/officeDocument/2006/relationships/slide" Target="/ppt/slides/slide6.xml" Id="R0cd0ed69d19f4c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5bfbddc1bd4c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b33f260e647ca" /><Relationship Type="http://schemas.openxmlformats.org/officeDocument/2006/relationships/theme" Target="/ppt/slideMasters/theme/theme1.xml" Id="R776e692e640642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1b33f260e647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9a199b61d4b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bab6bfe5640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7b2fad2704b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6a52f1e9343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0648fc30d47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77572778749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VESTHAUGANE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VESTHAUGANE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VESTHAUGANE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VESTHAUGANE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VESTHAUGANE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VESTHAUGANE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FITJAR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VESTHAUGANE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Havnahagen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49 74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953 219 913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VESTHAUGANE AS</a:t>
            </a:r>
          </a:p>
        </p:txBody>
      </p:sp>
    </p:spTree>
  </p:cSld>
  <p:clrMapOvr>
    <a:masterClrMapping xmlns:a="http://schemas.openxmlformats.org/drawingml/2006/main"/>
  </p:clrMapOvr>
</p:sld>
</file>