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aaa03adeb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6b4fdc34f4d6e"/>
  </p:sldMasterIdLst>
  <p:sldIdLst>
    <p:sldId xmlns:r="http://schemas.openxmlformats.org/officeDocument/2006/relationships" id="256" r:id="Rf9df4b9759cc4858"/>
    <p:sldId xmlns:r="http://schemas.openxmlformats.org/officeDocument/2006/relationships" id="257" r:id="R0b4ce456ffcd46a7"/>
    <p:sldId xmlns:r="http://schemas.openxmlformats.org/officeDocument/2006/relationships" id="258" r:id="R8419132fa0364f15"/>
    <p:sldId xmlns:r="http://schemas.openxmlformats.org/officeDocument/2006/relationships" id="259" r:id="R48bdbf8b7c1949e6"/>
    <p:sldId xmlns:r="http://schemas.openxmlformats.org/officeDocument/2006/relationships" id="260" r:id="Re55c43fa05724927"/>
    <p:sldId xmlns:r="http://schemas.openxmlformats.org/officeDocument/2006/relationships" id="261" r:id="Rf5a7ebfc6802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6b4fdc34f4d6e" /><Relationship Type="http://schemas.openxmlformats.org/officeDocument/2006/relationships/slide" Target="/ppt/slides/slide1.xml" Id="Rf9df4b9759cc4858" /><Relationship Type="http://schemas.openxmlformats.org/officeDocument/2006/relationships/slide" Target="/ppt/slides/slide2.xml" Id="R0b4ce456ffcd46a7" /><Relationship Type="http://schemas.openxmlformats.org/officeDocument/2006/relationships/slide" Target="/ppt/slides/slide3.xml" Id="R8419132fa0364f15" /><Relationship Type="http://schemas.openxmlformats.org/officeDocument/2006/relationships/slide" Target="/ppt/slides/slide4.xml" Id="R48bdbf8b7c1949e6" /><Relationship Type="http://schemas.openxmlformats.org/officeDocument/2006/relationships/slide" Target="/ppt/slides/slide5.xml" Id="Re55c43fa05724927" /><Relationship Type="http://schemas.openxmlformats.org/officeDocument/2006/relationships/slide" Target="/ppt/slides/slide6.xml" Id="Rf5a7ebfc6802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7632b85e2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97b83a5c4b7b" /><Relationship Type="http://schemas.openxmlformats.org/officeDocument/2006/relationships/theme" Target="/ppt/slideMasters/theme/theme1.xml" Id="R9964a3d2204a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a97b83a5c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f15ee89d41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4d35471b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76bd2dc6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ca4b318f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f83662e3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a40723e6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