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3dc9d4704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3b4c204e34419"/>
  </p:sldMasterIdLst>
  <p:sldIdLst>
    <p:sldId xmlns:r="http://schemas.openxmlformats.org/officeDocument/2006/relationships" id="256" r:id="R27ead88f7173449c"/>
    <p:sldId xmlns:r="http://schemas.openxmlformats.org/officeDocument/2006/relationships" id="257" r:id="Rf5107132f0004fc8"/>
    <p:sldId xmlns:r="http://schemas.openxmlformats.org/officeDocument/2006/relationships" id="258" r:id="R88bd6559003f419e"/>
    <p:sldId xmlns:r="http://schemas.openxmlformats.org/officeDocument/2006/relationships" id="259" r:id="Rf7eb16120fe64532"/>
    <p:sldId xmlns:r="http://schemas.openxmlformats.org/officeDocument/2006/relationships" id="260" r:id="Rc0af2a0bf4fa4f64"/>
    <p:sldId xmlns:r="http://schemas.openxmlformats.org/officeDocument/2006/relationships" id="261" r:id="Rd10d00677b944fd3"/>
    <p:sldId xmlns:r="http://schemas.openxmlformats.org/officeDocument/2006/relationships" id="262" r:id="R397124109bff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3b4c204e34419" /><Relationship Type="http://schemas.openxmlformats.org/officeDocument/2006/relationships/slide" Target="/ppt/slides/slide1.xml" Id="R27ead88f7173449c" /><Relationship Type="http://schemas.openxmlformats.org/officeDocument/2006/relationships/slide" Target="/ppt/slides/slide2.xml" Id="Rf5107132f0004fc8" /><Relationship Type="http://schemas.openxmlformats.org/officeDocument/2006/relationships/slide" Target="/ppt/slides/slide3.xml" Id="R88bd6559003f419e" /><Relationship Type="http://schemas.openxmlformats.org/officeDocument/2006/relationships/slide" Target="/ppt/slides/slide4.xml" Id="Rf7eb16120fe64532" /><Relationship Type="http://schemas.openxmlformats.org/officeDocument/2006/relationships/slide" Target="/ppt/slides/slide5.xml" Id="Rc0af2a0bf4fa4f64" /><Relationship Type="http://schemas.openxmlformats.org/officeDocument/2006/relationships/slide" Target="/ppt/slides/slide6.xml" Id="Rd10d00677b944fd3" /><Relationship Type="http://schemas.openxmlformats.org/officeDocument/2006/relationships/slide" Target="/ppt/slides/slide7.xml" Id="R397124109bff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e539310d7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438729034e5d" /><Relationship Type="http://schemas.openxmlformats.org/officeDocument/2006/relationships/theme" Target="/ppt/slideMasters/theme/theme1.xml" Id="R0d0089cf2578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343872903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d740f2e3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30053028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b3b869e8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5b27bbe2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1ae77562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9a487467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eca918c2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HANS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