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0fbeab8bb241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b4d9571aba4ab0"/>
  </p:sldMasterIdLst>
  <p:sldIdLst>
    <p:sldId xmlns:r="http://schemas.openxmlformats.org/officeDocument/2006/relationships" id="256" r:id="R769b783f17de4a7e"/>
    <p:sldId xmlns:r="http://schemas.openxmlformats.org/officeDocument/2006/relationships" id="257" r:id="Rb948a49ad33744b4"/>
    <p:sldId xmlns:r="http://schemas.openxmlformats.org/officeDocument/2006/relationships" id="258" r:id="R3c53c146b8bb43e1"/>
    <p:sldId xmlns:r="http://schemas.openxmlformats.org/officeDocument/2006/relationships" id="259" r:id="Rae5d34a3f82e4678"/>
    <p:sldId xmlns:r="http://schemas.openxmlformats.org/officeDocument/2006/relationships" id="260" r:id="Rfb830c3cd7e046b0"/>
    <p:sldId xmlns:r="http://schemas.openxmlformats.org/officeDocument/2006/relationships" id="261" r:id="R837ba1f0ad7249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b4d9571aba4ab0" /><Relationship Type="http://schemas.openxmlformats.org/officeDocument/2006/relationships/slide" Target="/ppt/slides/slide1.xml" Id="R769b783f17de4a7e" /><Relationship Type="http://schemas.openxmlformats.org/officeDocument/2006/relationships/slide" Target="/ppt/slides/slide2.xml" Id="Rb948a49ad33744b4" /><Relationship Type="http://schemas.openxmlformats.org/officeDocument/2006/relationships/slide" Target="/ppt/slides/slide3.xml" Id="R3c53c146b8bb43e1" /><Relationship Type="http://schemas.openxmlformats.org/officeDocument/2006/relationships/slide" Target="/ppt/slides/slide4.xml" Id="Rae5d34a3f82e4678" /><Relationship Type="http://schemas.openxmlformats.org/officeDocument/2006/relationships/slide" Target="/ppt/slides/slide5.xml" Id="Rfb830c3cd7e046b0" /><Relationship Type="http://schemas.openxmlformats.org/officeDocument/2006/relationships/slide" Target="/ppt/slides/slide6.xml" Id="R837ba1f0ad7249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137f7b56a849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c8619072849b4" /><Relationship Type="http://schemas.openxmlformats.org/officeDocument/2006/relationships/theme" Target="/ppt/slideMasters/theme/theme1.xml" Id="R8c326cf4eded4b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5c8619072849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7f505cdab047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a5af8984e541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61de1b2af47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90063ae25b42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1f4af390845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c62b7d27164a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STAVNE OG STJERN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 OG STJERN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STAVNE OG STJERN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 OG STJERN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 OG STJERN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 OG STJERN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BBMERK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 OG STJERN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953 456 613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 OG STJERN HOLDING AS</a:t>
            </a:r>
          </a:p>
        </p:txBody>
      </p:sp>
    </p:spTree>
  </p:cSld>
  <p:clrMapOvr>
    <a:masterClrMapping xmlns:a="http://schemas.openxmlformats.org/drawingml/2006/main"/>
  </p:clrMapOvr>
</p:sld>
</file>