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638f902ba4b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76a2562a1f4941"/>
  </p:sldMasterIdLst>
  <p:sldIdLst>
    <p:sldId xmlns:r="http://schemas.openxmlformats.org/officeDocument/2006/relationships" id="256" r:id="Rc911c42516674eb3"/>
    <p:sldId xmlns:r="http://schemas.openxmlformats.org/officeDocument/2006/relationships" id="257" r:id="R615b13f3618d4514"/>
    <p:sldId xmlns:r="http://schemas.openxmlformats.org/officeDocument/2006/relationships" id="258" r:id="Ra693abc6c37e4420"/>
    <p:sldId xmlns:r="http://schemas.openxmlformats.org/officeDocument/2006/relationships" id="259" r:id="Rc3e57be0227e4dc8"/>
    <p:sldId xmlns:r="http://schemas.openxmlformats.org/officeDocument/2006/relationships" id="260" r:id="Rac3efdf4eaa24c2f"/>
    <p:sldId xmlns:r="http://schemas.openxmlformats.org/officeDocument/2006/relationships" id="261" r:id="R7f73b1a279d74b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6a2562a1f4941" /><Relationship Type="http://schemas.openxmlformats.org/officeDocument/2006/relationships/slide" Target="/ppt/slides/slide1.xml" Id="Rc911c42516674eb3" /><Relationship Type="http://schemas.openxmlformats.org/officeDocument/2006/relationships/slide" Target="/ppt/slides/slide2.xml" Id="R615b13f3618d4514" /><Relationship Type="http://schemas.openxmlformats.org/officeDocument/2006/relationships/slide" Target="/ppt/slides/slide3.xml" Id="Ra693abc6c37e4420" /><Relationship Type="http://schemas.openxmlformats.org/officeDocument/2006/relationships/slide" Target="/ppt/slides/slide4.xml" Id="Rc3e57be0227e4dc8" /><Relationship Type="http://schemas.openxmlformats.org/officeDocument/2006/relationships/slide" Target="/ppt/slides/slide5.xml" Id="Rac3efdf4eaa24c2f" /><Relationship Type="http://schemas.openxmlformats.org/officeDocument/2006/relationships/slide" Target="/ppt/slides/slide6.xml" Id="R7f73b1a279d74b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b5531dddc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a93c00e8e4d11" /><Relationship Type="http://schemas.openxmlformats.org/officeDocument/2006/relationships/theme" Target="/ppt/slideMasters/theme/theme1.xml" Id="R50b34635ebcd4c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6a93c00e8e4d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bec306415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0380a3de6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4d27c7a4f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dbf5ab877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904f6546b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e0ce99a5c46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REGNSKAP &amp; KONTOR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REGNSKAP &amp; KONTOR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REGNSKAP &amp; KONTOR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REGNSKAP &amp; KONTOR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REGNSKAP &amp; KONTOR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REGNSKAP &amp; KONTOR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Ranheimsvegen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post@regnskap-kontor.no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953 476 533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REGNSKAP &amp; KONTOR</a:t>
            </a:r>
          </a:p>
        </p:txBody>
      </p:sp>
    </p:spTree>
  </p:cSld>
  <p:clrMapOvr>
    <a:masterClrMapping xmlns:a="http://schemas.openxmlformats.org/drawingml/2006/main"/>
  </p:clrMapOvr>
</p:sld>
</file>