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15567a718c4b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50f5d05fa647e7"/>
  </p:sldMasterIdLst>
  <p:sldIdLst>
    <p:sldId xmlns:r="http://schemas.openxmlformats.org/officeDocument/2006/relationships" id="256" r:id="R1930ae41fea349e6"/>
    <p:sldId xmlns:r="http://schemas.openxmlformats.org/officeDocument/2006/relationships" id="257" r:id="Rb740648176d44ebf"/>
    <p:sldId xmlns:r="http://schemas.openxmlformats.org/officeDocument/2006/relationships" id="258" r:id="R01fde9f910714c0e"/>
    <p:sldId xmlns:r="http://schemas.openxmlformats.org/officeDocument/2006/relationships" id="259" r:id="Rf84e4abc7aba41aa"/>
    <p:sldId xmlns:r="http://schemas.openxmlformats.org/officeDocument/2006/relationships" id="260" r:id="R457c79dfb9a84552"/>
    <p:sldId xmlns:r="http://schemas.openxmlformats.org/officeDocument/2006/relationships" id="261" r:id="R00fb2896600c4780"/>
    <p:sldId xmlns:r="http://schemas.openxmlformats.org/officeDocument/2006/relationships" id="262" r:id="R05451fa3861048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0f5d05fa647e7" /><Relationship Type="http://schemas.openxmlformats.org/officeDocument/2006/relationships/slide" Target="/ppt/slides/slide1.xml" Id="R1930ae41fea349e6" /><Relationship Type="http://schemas.openxmlformats.org/officeDocument/2006/relationships/slide" Target="/ppt/slides/slide2.xml" Id="Rb740648176d44ebf" /><Relationship Type="http://schemas.openxmlformats.org/officeDocument/2006/relationships/slide" Target="/ppt/slides/slide3.xml" Id="R01fde9f910714c0e" /><Relationship Type="http://schemas.openxmlformats.org/officeDocument/2006/relationships/slide" Target="/ppt/slides/slide4.xml" Id="Rf84e4abc7aba41aa" /><Relationship Type="http://schemas.openxmlformats.org/officeDocument/2006/relationships/slide" Target="/ppt/slides/slide5.xml" Id="R457c79dfb9a84552" /><Relationship Type="http://schemas.openxmlformats.org/officeDocument/2006/relationships/slide" Target="/ppt/slides/slide6.xml" Id="R00fb2896600c4780" /><Relationship Type="http://schemas.openxmlformats.org/officeDocument/2006/relationships/slide" Target="/ppt/slides/slide7.xml" Id="R05451fa3861048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74edc32d94f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d1704f9f54b16" /><Relationship Type="http://schemas.openxmlformats.org/officeDocument/2006/relationships/theme" Target="/ppt/slideMasters/theme/theme1.xml" Id="Re794c9be3c9c46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dd1704f9f54b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5d595757646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03067210b4c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81b3cebdd46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9e467490649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88385fe3246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f501eff4f41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ab6fd9a4347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REGNSKAP &amp; KONTOR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REGNSKAP &amp; KONTOR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REGNSKAP &amp; KONTOR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REGNSKAP &amp; KONTOR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REGNSKAP &amp; KONTOR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REGNSKAP &amp; KONTOR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2 031 369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370 385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892 015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REGNSKAP &amp; KONTOR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PRESSESENTER AS  –  59,1 %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TALKE E HEIBERG  –  40,9 %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REGNSKAP &amp; KONTOR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post@regnskap-kontor.no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953 476 533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REGNSKAP &amp; KONTOR</a:t>
            </a:r>
          </a:p>
        </p:txBody>
      </p:sp>
    </p:spTree>
  </p:cSld>
  <p:clrMapOvr>
    <a:masterClrMapping xmlns:a="http://schemas.openxmlformats.org/drawingml/2006/main"/>
  </p:clrMapOvr>
</p:sld>
</file>