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d13130cec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e74a1e6a14cae"/>
  </p:sldMasterIdLst>
  <p:sldIdLst>
    <p:sldId xmlns:r="http://schemas.openxmlformats.org/officeDocument/2006/relationships" id="256" r:id="R04e5877424764a89"/>
    <p:sldId xmlns:r="http://schemas.openxmlformats.org/officeDocument/2006/relationships" id="257" r:id="Rfe166e88c9cb4c43"/>
    <p:sldId xmlns:r="http://schemas.openxmlformats.org/officeDocument/2006/relationships" id="258" r:id="Rf924aac11c364493"/>
    <p:sldId xmlns:r="http://schemas.openxmlformats.org/officeDocument/2006/relationships" id="259" r:id="Rfe96521bee9b4df0"/>
    <p:sldId xmlns:r="http://schemas.openxmlformats.org/officeDocument/2006/relationships" id="260" r:id="Re94955fbb3144db4"/>
    <p:sldId xmlns:r="http://schemas.openxmlformats.org/officeDocument/2006/relationships" id="261" r:id="Ra23052ffbb53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e74a1e6a14cae" /><Relationship Type="http://schemas.openxmlformats.org/officeDocument/2006/relationships/slide" Target="/ppt/slides/slide1.xml" Id="R04e5877424764a89" /><Relationship Type="http://schemas.openxmlformats.org/officeDocument/2006/relationships/slide" Target="/ppt/slides/slide2.xml" Id="Rfe166e88c9cb4c43" /><Relationship Type="http://schemas.openxmlformats.org/officeDocument/2006/relationships/slide" Target="/ppt/slides/slide3.xml" Id="Rf924aac11c364493" /><Relationship Type="http://schemas.openxmlformats.org/officeDocument/2006/relationships/slide" Target="/ppt/slides/slide4.xml" Id="Rfe96521bee9b4df0" /><Relationship Type="http://schemas.openxmlformats.org/officeDocument/2006/relationships/slide" Target="/ppt/slides/slide5.xml" Id="Re94955fbb3144db4" /><Relationship Type="http://schemas.openxmlformats.org/officeDocument/2006/relationships/slide" Target="/ppt/slides/slide6.xml" Id="Ra23052ffbb53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8c28f70a9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6ef811434c5f" /><Relationship Type="http://schemas.openxmlformats.org/officeDocument/2006/relationships/theme" Target="/ppt/slideMasters/theme/theme1.xml" Id="R80784820658d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56ef81143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a12a6905a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c8e7785e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affdff69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62d82a9b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9cce2117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5f64ff7e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CHRISTIAN BERGENE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92 40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ncb@nitrogas.net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953 525 992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