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b27c68897f42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779c1d2f7146d3"/>
  </p:sldMasterIdLst>
  <p:sldIdLst>
    <p:sldId xmlns:r="http://schemas.openxmlformats.org/officeDocument/2006/relationships" id="256" r:id="R69957cefd77b4553"/>
    <p:sldId xmlns:r="http://schemas.openxmlformats.org/officeDocument/2006/relationships" id="257" r:id="Rd65a66fafc304d46"/>
    <p:sldId xmlns:r="http://schemas.openxmlformats.org/officeDocument/2006/relationships" id="258" r:id="R5ebf51b5839e4b0d"/>
    <p:sldId xmlns:r="http://schemas.openxmlformats.org/officeDocument/2006/relationships" id="259" r:id="R6b1377a979d74a22"/>
    <p:sldId xmlns:r="http://schemas.openxmlformats.org/officeDocument/2006/relationships" id="260" r:id="Re783648e97c047f5"/>
    <p:sldId xmlns:r="http://schemas.openxmlformats.org/officeDocument/2006/relationships" id="261" r:id="Reaa020752a47449f"/>
    <p:sldId xmlns:r="http://schemas.openxmlformats.org/officeDocument/2006/relationships" id="262" r:id="Ra9c36ae8a1ed43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779c1d2f7146d3" /><Relationship Type="http://schemas.openxmlformats.org/officeDocument/2006/relationships/slide" Target="/ppt/slides/slide1.xml" Id="R69957cefd77b4553" /><Relationship Type="http://schemas.openxmlformats.org/officeDocument/2006/relationships/slide" Target="/ppt/slides/slide2.xml" Id="Rd65a66fafc304d46" /><Relationship Type="http://schemas.openxmlformats.org/officeDocument/2006/relationships/slide" Target="/ppt/slides/slide3.xml" Id="R5ebf51b5839e4b0d" /><Relationship Type="http://schemas.openxmlformats.org/officeDocument/2006/relationships/slide" Target="/ppt/slides/slide4.xml" Id="R6b1377a979d74a22" /><Relationship Type="http://schemas.openxmlformats.org/officeDocument/2006/relationships/slide" Target="/ppt/slides/slide5.xml" Id="Re783648e97c047f5" /><Relationship Type="http://schemas.openxmlformats.org/officeDocument/2006/relationships/slide" Target="/ppt/slides/slide6.xml" Id="Reaa020752a47449f" /><Relationship Type="http://schemas.openxmlformats.org/officeDocument/2006/relationships/slide" Target="/ppt/slides/slide7.xml" Id="Ra9c36ae8a1ed43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a1934766ca42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7a8453937c48b1" /><Relationship Type="http://schemas.openxmlformats.org/officeDocument/2006/relationships/theme" Target="/ppt/slideMasters/theme/theme1.xml" Id="Rd70692bf40ca40f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7a8453937c48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4b2481d63540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e8d187a9a147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fe0a12e02542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ff92762b5a44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e09ffb396647f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6daaed83d7454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fcd629460546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NILS CHRISTIAN BERGENE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CHRISTIAN BERGENE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CHRISTIAN BERGENE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CHRISTIAN BERGENE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CHRISTIAN BERGENE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CHRISTIAN BERGENE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1 658 362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1 167 921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1 049 273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30 153 452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33 268 084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CHRISTIAN BERGENE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CHRISTIAN BERGENE  –  95,1 %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 AIMEE BERGENE  –  4,9 %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CHRISTIAN BERGENE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Grimelundshaugen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92 40 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ncb@nitrogas.net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953 525 992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CHRISTIAN BERGENE AS</a:t>
            </a:r>
          </a:p>
        </p:txBody>
      </p:sp>
    </p:spTree>
  </p:cSld>
  <p:clrMapOvr>
    <a:masterClrMapping xmlns:a="http://schemas.openxmlformats.org/drawingml/2006/main"/>
  </p:clrMapOvr>
</p:sld>
</file>