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8da50887a4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024fc8e0f44646"/>
  </p:sldMasterIdLst>
  <p:sldIdLst>
    <p:sldId xmlns:r="http://schemas.openxmlformats.org/officeDocument/2006/relationships" id="256" r:id="R2083c8d3dbdf46a8"/>
    <p:sldId xmlns:r="http://schemas.openxmlformats.org/officeDocument/2006/relationships" id="257" r:id="R79d3cbaf676244d4"/>
    <p:sldId xmlns:r="http://schemas.openxmlformats.org/officeDocument/2006/relationships" id="258" r:id="Rd476d622393748b4"/>
    <p:sldId xmlns:r="http://schemas.openxmlformats.org/officeDocument/2006/relationships" id="259" r:id="Reec2a33c39544643"/>
    <p:sldId xmlns:r="http://schemas.openxmlformats.org/officeDocument/2006/relationships" id="260" r:id="R36ded88382e64e1c"/>
    <p:sldId xmlns:r="http://schemas.openxmlformats.org/officeDocument/2006/relationships" id="261" r:id="R96d895e874d64308"/>
    <p:sldId xmlns:r="http://schemas.openxmlformats.org/officeDocument/2006/relationships" id="262" r:id="Rb5ce8eb1453d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24fc8e0f44646" /><Relationship Type="http://schemas.openxmlformats.org/officeDocument/2006/relationships/slide" Target="/ppt/slides/slide1.xml" Id="R2083c8d3dbdf46a8" /><Relationship Type="http://schemas.openxmlformats.org/officeDocument/2006/relationships/slide" Target="/ppt/slides/slide2.xml" Id="R79d3cbaf676244d4" /><Relationship Type="http://schemas.openxmlformats.org/officeDocument/2006/relationships/slide" Target="/ppt/slides/slide3.xml" Id="Rd476d622393748b4" /><Relationship Type="http://schemas.openxmlformats.org/officeDocument/2006/relationships/slide" Target="/ppt/slides/slide4.xml" Id="Reec2a33c39544643" /><Relationship Type="http://schemas.openxmlformats.org/officeDocument/2006/relationships/slide" Target="/ppt/slides/slide5.xml" Id="R36ded88382e64e1c" /><Relationship Type="http://schemas.openxmlformats.org/officeDocument/2006/relationships/slide" Target="/ppt/slides/slide6.xml" Id="R96d895e874d64308" /><Relationship Type="http://schemas.openxmlformats.org/officeDocument/2006/relationships/slide" Target="/ppt/slides/slide7.xml" Id="Rb5ce8eb1453d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181b3ad924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892dc7e3e41e4" /><Relationship Type="http://schemas.openxmlformats.org/officeDocument/2006/relationships/theme" Target="/ppt/slideMasters/theme/theme1.xml" Id="Ra18fb733fc614d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892dc7e3e41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82db37440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d03e64b674a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23f063c1b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6f0f38cfb4b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6b6e0092b45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bce5be4564c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bbf5b73344c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7 STEEL NORDIC MANUFACTURING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 STEEL NORDIC MANUFACTURING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3 885 922 000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94 680 000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−33 364 000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2 012 878 000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3 478 280 000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 STEEL NORDIC REINFORCING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Verkstedløypa, Mo Industripark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13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eivind.hansen@celsanordic.com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953 591 421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 STEEL NORDIC MANUFACTURING AS</a:t>
            </a:r>
          </a:p>
        </p:txBody>
      </p:sp>
    </p:spTree>
  </p:cSld>
  <p:clrMapOvr>
    <a:masterClrMapping xmlns:a="http://schemas.openxmlformats.org/drawingml/2006/main"/>
  </p:clrMapOvr>
</p:sld>
</file>