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a44ea5497b46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92d3740bf546eb"/>
  </p:sldMasterIdLst>
  <p:sldIdLst>
    <p:sldId xmlns:r="http://schemas.openxmlformats.org/officeDocument/2006/relationships" id="256" r:id="Ref78e2a2c9574ee4"/>
    <p:sldId xmlns:r="http://schemas.openxmlformats.org/officeDocument/2006/relationships" id="257" r:id="R6cc5a8d504314fa9"/>
    <p:sldId xmlns:r="http://schemas.openxmlformats.org/officeDocument/2006/relationships" id="258" r:id="R42de592b2f7e4914"/>
    <p:sldId xmlns:r="http://schemas.openxmlformats.org/officeDocument/2006/relationships" id="259" r:id="R3d28ca19acd04869"/>
    <p:sldId xmlns:r="http://schemas.openxmlformats.org/officeDocument/2006/relationships" id="260" r:id="Rc4a2fd360d644eb2"/>
    <p:sldId xmlns:r="http://schemas.openxmlformats.org/officeDocument/2006/relationships" id="261" r:id="R527fdbaef54244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92d3740bf546eb" /><Relationship Type="http://schemas.openxmlformats.org/officeDocument/2006/relationships/slide" Target="/ppt/slides/slide1.xml" Id="Ref78e2a2c9574ee4" /><Relationship Type="http://schemas.openxmlformats.org/officeDocument/2006/relationships/slide" Target="/ppt/slides/slide2.xml" Id="R6cc5a8d504314fa9" /><Relationship Type="http://schemas.openxmlformats.org/officeDocument/2006/relationships/slide" Target="/ppt/slides/slide3.xml" Id="R42de592b2f7e4914" /><Relationship Type="http://schemas.openxmlformats.org/officeDocument/2006/relationships/slide" Target="/ppt/slides/slide4.xml" Id="R3d28ca19acd04869" /><Relationship Type="http://schemas.openxmlformats.org/officeDocument/2006/relationships/slide" Target="/ppt/slides/slide5.xml" Id="Rc4a2fd360d644eb2" /><Relationship Type="http://schemas.openxmlformats.org/officeDocument/2006/relationships/slide" Target="/ppt/slides/slide6.xml" Id="R527fdbaef54244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a0e7da52f743e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5dbd69aa024101" /><Relationship Type="http://schemas.openxmlformats.org/officeDocument/2006/relationships/theme" Target="/ppt/slideMasters/theme/theme1.xml" Id="R8237552d68ba40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5dbd69aa0241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e872eb687e4e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e7c6d06b1f46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10fd53de224d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3bed126a9941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99a95db53b45c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6c243b598843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QUATTRO VIDCOM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QUATTRO VIDCOM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QUATTRO VIDCOM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QUATTRO VIDCOM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QUATTRO VIDCOM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QUATTRO VIDCOM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MAGNHILD DALEN AUNE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QUATTRO VIDCOM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953 667 525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QUATTRO VIDCOM AS</a:t>
            </a:r>
          </a:p>
        </p:txBody>
      </p:sp>
    </p:spTree>
  </p:cSld>
  <p:clrMapOvr>
    <a:masterClrMapping xmlns:a="http://schemas.openxmlformats.org/drawingml/2006/main"/>
  </p:clrMapOvr>
</p:sld>
</file>