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57a0623e0643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cd8ff3d879423b"/>
  </p:sldMasterIdLst>
  <p:sldIdLst>
    <p:sldId xmlns:r="http://schemas.openxmlformats.org/officeDocument/2006/relationships" id="256" r:id="Rc99e562af629448d"/>
    <p:sldId xmlns:r="http://schemas.openxmlformats.org/officeDocument/2006/relationships" id="257" r:id="R2d840d4799ba45be"/>
    <p:sldId xmlns:r="http://schemas.openxmlformats.org/officeDocument/2006/relationships" id="258" r:id="Rc6c9ac73cdee40cb"/>
    <p:sldId xmlns:r="http://schemas.openxmlformats.org/officeDocument/2006/relationships" id="259" r:id="R07e1eccf549d44f8"/>
    <p:sldId xmlns:r="http://schemas.openxmlformats.org/officeDocument/2006/relationships" id="260" r:id="R09fd1c14a56f47a6"/>
    <p:sldId xmlns:r="http://schemas.openxmlformats.org/officeDocument/2006/relationships" id="261" r:id="Rf22c66d6d3b84907"/>
    <p:sldId xmlns:r="http://schemas.openxmlformats.org/officeDocument/2006/relationships" id="262" r:id="R0717cdb810cc47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cd8ff3d879423b" /><Relationship Type="http://schemas.openxmlformats.org/officeDocument/2006/relationships/slide" Target="/ppt/slides/slide1.xml" Id="Rc99e562af629448d" /><Relationship Type="http://schemas.openxmlformats.org/officeDocument/2006/relationships/slide" Target="/ppt/slides/slide2.xml" Id="R2d840d4799ba45be" /><Relationship Type="http://schemas.openxmlformats.org/officeDocument/2006/relationships/slide" Target="/ppt/slides/slide3.xml" Id="Rc6c9ac73cdee40cb" /><Relationship Type="http://schemas.openxmlformats.org/officeDocument/2006/relationships/slide" Target="/ppt/slides/slide4.xml" Id="R07e1eccf549d44f8" /><Relationship Type="http://schemas.openxmlformats.org/officeDocument/2006/relationships/slide" Target="/ppt/slides/slide5.xml" Id="R09fd1c14a56f47a6" /><Relationship Type="http://schemas.openxmlformats.org/officeDocument/2006/relationships/slide" Target="/ppt/slides/slide6.xml" Id="Rf22c66d6d3b84907" /><Relationship Type="http://schemas.openxmlformats.org/officeDocument/2006/relationships/slide" Target="/ppt/slides/slide7.xml" Id="R0717cdb810cc47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a9282aa2bf45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2b6e8c21c143b3" /><Relationship Type="http://schemas.openxmlformats.org/officeDocument/2006/relationships/theme" Target="/ppt/slideMasters/theme/theme1.xml" Id="R65683f8e046c43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2b6e8c21c143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627a270a7542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3055bf52d4f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686f7a8ce042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62c7998484f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16f68d120740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168cbe3fa941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53dc7ec37846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 KAPITALPLASSERING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KAPITALPLASSERING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KAPITALPLASSERING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KAPITALPLASSERING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KAPITALPLASSERING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KAPITALPLASSERING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499 075 000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155 095 000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68 103 000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35 676 000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1 019 840 000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KAPITALPLASSERING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HÅVARD TEIGEN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KAPITALPLASSERING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Berget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3519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98 30 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953 682 575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KAPITALPLASSERING AS</a:t>
            </a:r>
          </a:p>
        </p:txBody>
      </p:sp>
    </p:spTree>
  </p:cSld>
  <p:clrMapOvr>
    <a:masterClrMapping xmlns:a="http://schemas.openxmlformats.org/drawingml/2006/main"/>
  </p:clrMapOvr>
</p:sld>
</file>