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45fc7f63742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def0228404086"/>
  </p:sldMasterIdLst>
  <p:sldIdLst>
    <p:sldId xmlns:r="http://schemas.openxmlformats.org/officeDocument/2006/relationships" id="256" r:id="R3fa7de1b1f104326"/>
    <p:sldId xmlns:r="http://schemas.openxmlformats.org/officeDocument/2006/relationships" id="257" r:id="Red308fde28b248cd"/>
    <p:sldId xmlns:r="http://schemas.openxmlformats.org/officeDocument/2006/relationships" id="258" r:id="Rfc2d41d71e6a4bda"/>
    <p:sldId xmlns:r="http://schemas.openxmlformats.org/officeDocument/2006/relationships" id="259" r:id="R031106bea0914c10"/>
    <p:sldId xmlns:r="http://schemas.openxmlformats.org/officeDocument/2006/relationships" id="260" r:id="R81ee4cbeb901439b"/>
    <p:sldId xmlns:r="http://schemas.openxmlformats.org/officeDocument/2006/relationships" id="261" r:id="Rd2ca252773ae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def0228404086" /><Relationship Type="http://schemas.openxmlformats.org/officeDocument/2006/relationships/slide" Target="/ppt/slides/slide1.xml" Id="R3fa7de1b1f104326" /><Relationship Type="http://schemas.openxmlformats.org/officeDocument/2006/relationships/slide" Target="/ppt/slides/slide2.xml" Id="Red308fde28b248cd" /><Relationship Type="http://schemas.openxmlformats.org/officeDocument/2006/relationships/slide" Target="/ppt/slides/slide3.xml" Id="Rfc2d41d71e6a4bda" /><Relationship Type="http://schemas.openxmlformats.org/officeDocument/2006/relationships/slide" Target="/ppt/slides/slide4.xml" Id="R031106bea0914c10" /><Relationship Type="http://schemas.openxmlformats.org/officeDocument/2006/relationships/slide" Target="/ppt/slides/slide5.xml" Id="R81ee4cbeb901439b" /><Relationship Type="http://schemas.openxmlformats.org/officeDocument/2006/relationships/slide" Target="/ppt/slides/slide6.xml" Id="Rd2ca252773ae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ba175583a4d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e5210de384ab8" /><Relationship Type="http://schemas.openxmlformats.org/officeDocument/2006/relationships/theme" Target="/ppt/slideMasters/theme/theme1.xml" Id="Rdaa49f781865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ee5210de384a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19e1d80f4e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bdb6505bd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b0234023a40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4886de97e47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dbd3401e5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595048729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MYKLEBUST HAVNEREPARASJONER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MYKLEBUST HAVNEREPARASJONER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MYKLEBUST HAVNEREPARASJONER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MYKLEBUST HAVNEREPARASJONER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MYKLEBUST HAVNEREPARASJONER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MYKLEBUST HAVNEREPARASJONER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Varbergveien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953 773 708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MYKLEBUST HAVNEREPARASJONER EIENDOM AS</a:t>
            </a:r>
          </a:p>
        </p:txBody>
      </p:sp>
    </p:spTree>
  </p:cSld>
  <p:clrMapOvr>
    <a:masterClrMapping xmlns:a="http://schemas.openxmlformats.org/drawingml/2006/main"/>
  </p:clrMapOvr>
</p:sld>
</file>