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e7cff5d7a5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dd0fdc53714947"/>
  </p:sldMasterIdLst>
  <p:sldIdLst>
    <p:sldId xmlns:r="http://schemas.openxmlformats.org/officeDocument/2006/relationships" id="256" r:id="R698491745f0d4694"/>
    <p:sldId xmlns:r="http://schemas.openxmlformats.org/officeDocument/2006/relationships" id="257" r:id="Rdac81900fe784697"/>
    <p:sldId xmlns:r="http://schemas.openxmlformats.org/officeDocument/2006/relationships" id="258" r:id="Rd9e7a69d7da44990"/>
    <p:sldId xmlns:r="http://schemas.openxmlformats.org/officeDocument/2006/relationships" id="259" r:id="R55850dafcf564db3"/>
    <p:sldId xmlns:r="http://schemas.openxmlformats.org/officeDocument/2006/relationships" id="260" r:id="Rd5b5044654ba4e82"/>
    <p:sldId xmlns:r="http://schemas.openxmlformats.org/officeDocument/2006/relationships" id="261" r:id="R83c578ffe5d5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d0fdc53714947" /><Relationship Type="http://schemas.openxmlformats.org/officeDocument/2006/relationships/slide" Target="/ppt/slides/slide1.xml" Id="R698491745f0d4694" /><Relationship Type="http://schemas.openxmlformats.org/officeDocument/2006/relationships/slide" Target="/ppt/slides/slide2.xml" Id="Rdac81900fe784697" /><Relationship Type="http://schemas.openxmlformats.org/officeDocument/2006/relationships/slide" Target="/ppt/slides/slide3.xml" Id="Rd9e7a69d7da44990" /><Relationship Type="http://schemas.openxmlformats.org/officeDocument/2006/relationships/slide" Target="/ppt/slides/slide4.xml" Id="R55850dafcf564db3" /><Relationship Type="http://schemas.openxmlformats.org/officeDocument/2006/relationships/slide" Target="/ppt/slides/slide5.xml" Id="Rd5b5044654ba4e82" /><Relationship Type="http://schemas.openxmlformats.org/officeDocument/2006/relationships/slide" Target="/ppt/slides/slide6.xml" Id="R83c578ffe5d5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58258b27eb49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522666b594629" /><Relationship Type="http://schemas.openxmlformats.org/officeDocument/2006/relationships/theme" Target="/ppt/slideMasters/theme/theme1.xml" Id="Rbccaa4e27d6c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4522666b5946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caa77aad9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0954745d0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ffce4ead140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3bf23ccef4d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9a12b197a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b611d70f944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HELLIGVÆR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HELLIGVÆR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HELLIGVÆR SA ble etablert [år] og holder til i Helligvær.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HELLIGVÆR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HELLIGVÆR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HELLIGVÆR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8 883 397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11 056 065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14 741 880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HELLIGVÆR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8095 Helligvær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53 01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helligvar@marked.coop.no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HELLIGVÆR SA</a:t>
            </a:r>
          </a:p>
        </p:txBody>
      </p:sp>
    </p:spTree>
  </p:cSld>
  <p:clrMapOvr>
    <a:masterClrMapping xmlns:a="http://schemas.openxmlformats.org/drawingml/2006/main"/>
  </p:clrMapOvr>
</p:sld>
</file>