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4f2b56dff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5c6503fe242a5"/>
  </p:sldMasterIdLst>
  <p:sldIdLst>
    <p:sldId xmlns:r="http://schemas.openxmlformats.org/officeDocument/2006/relationships" id="256" r:id="R3625f3c52ad94562"/>
    <p:sldId xmlns:r="http://schemas.openxmlformats.org/officeDocument/2006/relationships" id="257" r:id="R8903bd37b7534c40"/>
    <p:sldId xmlns:r="http://schemas.openxmlformats.org/officeDocument/2006/relationships" id="258" r:id="R0478513e45b542f1"/>
    <p:sldId xmlns:r="http://schemas.openxmlformats.org/officeDocument/2006/relationships" id="259" r:id="R02956fd420e34557"/>
    <p:sldId xmlns:r="http://schemas.openxmlformats.org/officeDocument/2006/relationships" id="260" r:id="Rca5614701ee0471b"/>
    <p:sldId xmlns:r="http://schemas.openxmlformats.org/officeDocument/2006/relationships" id="261" r:id="R483558a36ed6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5c6503fe242a5" /><Relationship Type="http://schemas.openxmlformats.org/officeDocument/2006/relationships/slide" Target="/ppt/slides/slide1.xml" Id="R3625f3c52ad94562" /><Relationship Type="http://schemas.openxmlformats.org/officeDocument/2006/relationships/slide" Target="/ppt/slides/slide2.xml" Id="R8903bd37b7534c40" /><Relationship Type="http://schemas.openxmlformats.org/officeDocument/2006/relationships/slide" Target="/ppt/slides/slide3.xml" Id="R0478513e45b542f1" /><Relationship Type="http://schemas.openxmlformats.org/officeDocument/2006/relationships/slide" Target="/ppt/slides/slide4.xml" Id="R02956fd420e34557" /><Relationship Type="http://schemas.openxmlformats.org/officeDocument/2006/relationships/slide" Target="/ppt/slides/slide5.xml" Id="Rca5614701ee0471b" /><Relationship Type="http://schemas.openxmlformats.org/officeDocument/2006/relationships/slide" Target="/ppt/slides/slide6.xml" Id="R483558a36ed6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4a2d71cae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47973c454e9a" /><Relationship Type="http://schemas.openxmlformats.org/officeDocument/2006/relationships/theme" Target="/ppt/slideMasters/theme/theme1.xml" Id="R613fa727b9cc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547973c45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fd4fbfa9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f236324a3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5e9e1e19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8010132a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70fb22af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f301cbc1f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