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8524e3da6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7c64d10594895"/>
  </p:sldMasterIdLst>
  <p:sldIdLst>
    <p:sldId xmlns:r="http://schemas.openxmlformats.org/officeDocument/2006/relationships" id="256" r:id="Rb31b4692ccf5496a"/>
    <p:sldId xmlns:r="http://schemas.openxmlformats.org/officeDocument/2006/relationships" id="257" r:id="Re75e4d1d1dda47ad"/>
    <p:sldId xmlns:r="http://schemas.openxmlformats.org/officeDocument/2006/relationships" id="258" r:id="R2016c68f70514042"/>
    <p:sldId xmlns:r="http://schemas.openxmlformats.org/officeDocument/2006/relationships" id="259" r:id="Rbd4e3375e5ca4736"/>
    <p:sldId xmlns:r="http://schemas.openxmlformats.org/officeDocument/2006/relationships" id="260" r:id="R9c7d25d47a594588"/>
    <p:sldId xmlns:r="http://schemas.openxmlformats.org/officeDocument/2006/relationships" id="261" r:id="R98b0d8c45a1147b6"/>
    <p:sldId xmlns:r="http://schemas.openxmlformats.org/officeDocument/2006/relationships" id="262" r:id="Ra78f71851838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7c64d10594895" /><Relationship Type="http://schemas.openxmlformats.org/officeDocument/2006/relationships/slide" Target="/ppt/slides/slide1.xml" Id="Rb31b4692ccf5496a" /><Relationship Type="http://schemas.openxmlformats.org/officeDocument/2006/relationships/slide" Target="/ppt/slides/slide2.xml" Id="Re75e4d1d1dda47ad" /><Relationship Type="http://schemas.openxmlformats.org/officeDocument/2006/relationships/slide" Target="/ppt/slides/slide3.xml" Id="R2016c68f70514042" /><Relationship Type="http://schemas.openxmlformats.org/officeDocument/2006/relationships/slide" Target="/ppt/slides/slide4.xml" Id="Rbd4e3375e5ca4736" /><Relationship Type="http://schemas.openxmlformats.org/officeDocument/2006/relationships/slide" Target="/ppt/slides/slide5.xml" Id="R9c7d25d47a594588" /><Relationship Type="http://schemas.openxmlformats.org/officeDocument/2006/relationships/slide" Target="/ppt/slides/slide6.xml" Id="R98b0d8c45a1147b6" /><Relationship Type="http://schemas.openxmlformats.org/officeDocument/2006/relationships/slide" Target="/ppt/slides/slide7.xml" Id="Ra78f71851838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3767f22b2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f21695744522" /><Relationship Type="http://schemas.openxmlformats.org/officeDocument/2006/relationships/theme" Target="/ppt/slideMasters/theme/theme1.xml" Id="R1f7b498b8d72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cf2169574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f968306c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68058915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fc73a90e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46a721d7f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2330a380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29b52880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b7ace354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