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77a77d6e0b48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2506d5d4442b9"/>
  </p:sldMasterIdLst>
  <p:sldIdLst>
    <p:sldId xmlns:r="http://schemas.openxmlformats.org/officeDocument/2006/relationships" id="256" r:id="R1a4c11224b5140ff"/>
    <p:sldId xmlns:r="http://schemas.openxmlformats.org/officeDocument/2006/relationships" id="257" r:id="R68dc8a6e872f47eb"/>
    <p:sldId xmlns:r="http://schemas.openxmlformats.org/officeDocument/2006/relationships" id="258" r:id="R5feaca4c6de34c03"/>
    <p:sldId xmlns:r="http://schemas.openxmlformats.org/officeDocument/2006/relationships" id="259" r:id="Re20ec9c1e3e745db"/>
    <p:sldId xmlns:r="http://schemas.openxmlformats.org/officeDocument/2006/relationships" id="260" r:id="R815a6525ffd74ab7"/>
    <p:sldId xmlns:r="http://schemas.openxmlformats.org/officeDocument/2006/relationships" id="261" r:id="Rfb297feea64f41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2506d5d4442b9" /><Relationship Type="http://schemas.openxmlformats.org/officeDocument/2006/relationships/slide" Target="/ppt/slides/slide1.xml" Id="R1a4c11224b5140ff" /><Relationship Type="http://schemas.openxmlformats.org/officeDocument/2006/relationships/slide" Target="/ppt/slides/slide2.xml" Id="R68dc8a6e872f47eb" /><Relationship Type="http://schemas.openxmlformats.org/officeDocument/2006/relationships/slide" Target="/ppt/slides/slide3.xml" Id="R5feaca4c6de34c03" /><Relationship Type="http://schemas.openxmlformats.org/officeDocument/2006/relationships/slide" Target="/ppt/slides/slide4.xml" Id="Re20ec9c1e3e745db" /><Relationship Type="http://schemas.openxmlformats.org/officeDocument/2006/relationships/slide" Target="/ppt/slides/slide5.xml" Id="R815a6525ffd74ab7" /><Relationship Type="http://schemas.openxmlformats.org/officeDocument/2006/relationships/slide" Target="/ppt/slides/slide6.xml" Id="Rfb297feea64f41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3b6fcc96546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a6b2be42a4746" /><Relationship Type="http://schemas.openxmlformats.org/officeDocument/2006/relationships/theme" Target="/ppt/slideMasters/theme/theme1.xml" Id="R3948240e4fdc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a6b2be42a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99f9b66f54a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8fc5f5d50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109f0289541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8708a876a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30095ba6542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faa05a840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EIKER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25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post@ovre-eiker.kommune.no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www.ovre-eiker.kommune.no/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954 597 482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KOMMUNE</a:t>
            </a:r>
          </a:p>
        </p:txBody>
      </p:sp>
    </p:spTree>
  </p:cSld>
  <p:clrMapOvr>
    <a:masterClrMapping xmlns:a="http://schemas.openxmlformats.org/drawingml/2006/main"/>
  </p:clrMapOvr>
</p:sld>
</file>