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e920cad474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5217f9d4314533"/>
  </p:sldMasterIdLst>
  <p:sldIdLst>
    <p:sldId xmlns:r="http://schemas.openxmlformats.org/officeDocument/2006/relationships" id="256" r:id="Rdfd6ae6bce804250"/>
    <p:sldId xmlns:r="http://schemas.openxmlformats.org/officeDocument/2006/relationships" id="257" r:id="Ree8352bc40ef4d0a"/>
    <p:sldId xmlns:r="http://schemas.openxmlformats.org/officeDocument/2006/relationships" id="258" r:id="R66d0ac68b6da4c00"/>
    <p:sldId xmlns:r="http://schemas.openxmlformats.org/officeDocument/2006/relationships" id="259" r:id="Re12e43593d8346bb"/>
    <p:sldId xmlns:r="http://schemas.openxmlformats.org/officeDocument/2006/relationships" id="260" r:id="R5440479209af4b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217f9d4314533" /><Relationship Type="http://schemas.openxmlformats.org/officeDocument/2006/relationships/slide" Target="/ppt/slides/slide1.xml" Id="Rdfd6ae6bce804250" /><Relationship Type="http://schemas.openxmlformats.org/officeDocument/2006/relationships/slide" Target="/ppt/slides/slide2.xml" Id="Ree8352bc40ef4d0a" /><Relationship Type="http://schemas.openxmlformats.org/officeDocument/2006/relationships/slide" Target="/ppt/slides/slide3.xml" Id="R66d0ac68b6da4c00" /><Relationship Type="http://schemas.openxmlformats.org/officeDocument/2006/relationships/slide" Target="/ppt/slides/slide4.xml" Id="Re12e43593d8346bb" /><Relationship Type="http://schemas.openxmlformats.org/officeDocument/2006/relationships/slide" Target="/ppt/slides/slide5.xml" Id="R5440479209af4b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1967b9bc74f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b79cf04904fb9" /><Relationship Type="http://schemas.openxmlformats.org/officeDocument/2006/relationships/theme" Target="/ppt/slideMasters/theme/theme1.xml" Id="R1dbaa4bdb8444c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6b79cf0490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81e7c969c45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dd6e275274d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c1da6cc3146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b6618161044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d4158aeb442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EIKER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EIKER KOMMUNE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25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post@ovre-eiker.kommune.no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www.ovre-eiker.kommune.no/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954 597 482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