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219388d99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4f495136e472b"/>
  </p:sldMasterIdLst>
  <p:sldIdLst>
    <p:sldId xmlns:r="http://schemas.openxmlformats.org/officeDocument/2006/relationships" id="256" r:id="R39a9bee7c2ec4832"/>
    <p:sldId xmlns:r="http://schemas.openxmlformats.org/officeDocument/2006/relationships" id="257" r:id="Rd4321689062d4bc9"/>
    <p:sldId xmlns:r="http://schemas.openxmlformats.org/officeDocument/2006/relationships" id="258" r:id="Ra9bc99cf8d77469b"/>
    <p:sldId xmlns:r="http://schemas.openxmlformats.org/officeDocument/2006/relationships" id="259" r:id="R3d869dec626d4333"/>
    <p:sldId xmlns:r="http://schemas.openxmlformats.org/officeDocument/2006/relationships" id="260" r:id="R18611d1d9f174c20"/>
    <p:sldId xmlns:r="http://schemas.openxmlformats.org/officeDocument/2006/relationships" id="261" r:id="R5731110c88e0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4f495136e472b" /><Relationship Type="http://schemas.openxmlformats.org/officeDocument/2006/relationships/slide" Target="/ppt/slides/slide1.xml" Id="R39a9bee7c2ec4832" /><Relationship Type="http://schemas.openxmlformats.org/officeDocument/2006/relationships/slide" Target="/ppt/slides/slide2.xml" Id="Rd4321689062d4bc9" /><Relationship Type="http://schemas.openxmlformats.org/officeDocument/2006/relationships/slide" Target="/ppt/slides/slide3.xml" Id="Ra9bc99cf8d77469b" /><Relationship Type="http://schemas.openxmlformats.org/officeDocument/2006/relationships/slide" Target="/ppt/slides/slide4.xml" Id="R3d869dec626d4333" /><Relationship Type="http://schemas.openxmlformats.org/officeDocument/2006/relationships/slide" Target="/ppt/slides/slide5.xml" Id="R18611d1d9f174c20" /><Relationship Type="http://schemas.openxmlformats.org/officeDocument/2006/relationships/slide" Target="/ppt/slides/slide6.xml" Id="R5731110c88e0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381c9b401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0ba98e4be4929" /><Relationship Type="http://schemas.openxmlformats.org/officeDocument/2006/relationships/theme" Target="/ppt/slideMasters/theme/theme1.xml" Id="Rcc41a547021e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0ba98e4be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e9f6eb34c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c3ed2430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1618aaae9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68643a21c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124721794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5f7129015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