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cbcd2975744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4707c17f914e81"/>
  </p:sldMasterIdLst>
  <p:sldIdLst>
    <p:sldId xmlns:r="http://schemas.openxmlformats.org/officeDocument/2006/relationships" id="256" r:id="Rff55776741204e62"/>
    <p:sldId xmlns:r="http://schemas.openxmlformats.org/officeDocument/2006/relationships" id="257" r:id="R0e0ca62019f4433c"/>
    <p:sldId xmlns:r="http://schemas.openxmlformats.org/officeDocument/2006/relationships" id="258" r:id="Rbdb20e2e83074e08"/>
    <p:sldId xmlns:r="http://schemas.openxmlformats.org/officeDocument/2006/relationships" id="259" r:id="R25613a92b62b44f8"/>
    <p:sldId xmlns:r="http://schemas.openxmlformats.org/officeDocument/2006/relationships" id="260" r:id="Rbf71b51f0f80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707c17f914e81" /><Relationship Type="http://schemas.openxmlformats.org/officeDocument/2006/relationships/slide" Target="/ppt/slides/slide1.xml" Id="Rff55776741204e62" /><Relationship Type="http://schemas.openxmlformats.org/officeDocument/2006/relationships/slide" Target="/ppt/slides/slide2.xml" Id="R0e0ca62019f4433c" /><Relationship Type="http://schemas.openxmlformats.org/officeDocument/2006/relationships/slide" Target="/ppt/slides/slide3.xml" Id="Rbdb20e2e83074e08" /><Relationship Type="http://schemas.openxmlformats.org/officeDocument/2006/relationships/slide" Target="/ppt/slides/slide4.xml" Id="R25613a92b62b44f8" /><Relationship Type="http://schemas.openxmlformats.org/officeDocument/2006/relationships/slide" Target="/ppt/slides/slide5.xml" Id="Rbf71b51f0f80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295cf83ea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50dc631a14daf" /><Relationship Type="http://schemas.openxmlformats.org/officeDocument/2006/relationships/theme" Target="/ppt/slideMasters/theme/theme1.xml" Id="R42a23a25ad4a4e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a50dc631a14d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d862f5abc4f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dd8acaaad41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9dab9bbf04b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711f7da31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b45adf2af44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