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0faa07d42042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29546062ce450a"/>
  </p:sldMasterIdLst>
  <p:sldIdLst>
    <p:sldId xmlns:r="http://schemas.openxmlformats.org/officeDocument/2006/relationships" id="256" r:id="Rd7d1852ff4f245b4"/>
    <p:sldId xmlns:r="http://schemas.openxmlformats.org/officeDocument/2006/relationships" id="257" r:id="R483fee16d6844acc"/>
    <p:sldId xmlns:r="http://schemas.openxmlformats.org/officeDocument/2006/relationships" id="258" r:id="Rb9a7b8a925184039"/>
    <p:sldId xmlns:r="http://schemas.openxmlformats.org/officeDocument/2006/relationships" id="259" r:id="R9100ebd3d7084000"/>
    <p:sldId xmlns:r="http://schemas.openxmlformats.org/officeDocument/2006/relationships" id="260" r:id="Rf294c0a278804194"/>
    <p:sldId xmlns:r="http://schemas.openxmlformats.org/officeDocument/2006/relationships" id="261" r:id="R4fa0b4a7c5f7468f"/>
    <p:sldId xmlns:r="http://schemas.openxmlformats.org/officeDocument/2006/relationships" id="262" r:id="Ra4759fe5148049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29546062ce450a" /><Relationship Type="http://schemas.openxmlformats.org/officeDocument/2006/relationships/slide" Target="/ppt/slides/slide1.xml" Id="Rd7d1852ff4f245b4" /><Relationship Type="http://schemas.openxmlformats.org/officeDocument/2006/relationships/slide" Target="/ppt/slides/slide2.xml" Id="R483fee16d6844acc" /><Relationship Type="http://schemas.openxmlformats.org/officeDocument/2006/relationships/slide" Target="/ppt/slides/slide3.xml" Id="Rb9a7b8a925184039" /><Relationship Type="http://schemas.openxmlformats.org/officeDocument/2006/relationships/slide" Target="/ppt/slides/slide4.xml" Id="R9100ebd3d7084000" /><Relationship Type="http://schemas.openxmlformats.org/officeDocument/2006/relationships/slide" Target="/ppt/slides/slide5.xml" Id="Rf294c0a278804194" /><Relationship Type="http://schemas.openxmlformats.org/officeDocument/2006/relationships/slide" Target="/ppt/slides/slide6.xml" Id="R4fa0b4a7c5f7468f" /><Relationship Type="http://schemas.openxmlformats.org/officeDocument/2006/relationships/slide" Target="/ppt/slides/slide7.xml" Id="Ra4759fe5148049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94632fdc4447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c724628a3458b" /><Relationship Type="http://schemas.openxmlformats.org/officeDocument/2006/relationships/theme" Target="/ppt/slideMasters/theme/theme1.xml" Id="R1dc8c1a959564d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1c724628a3458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8a1cc50cf4a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12098cedff42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2c33785c4242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568109d7ef49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db52d5a744ac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02206a7c4a4ad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dc72ce56244c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EIENDOMSSELSKAPET RV 14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EIENDOMSSELSKAPET RV 14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EIENDOMSSELSKAPET RV 14 AS ble etablert [år] og holder til i Halden.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EIENDOMSSELSKAPET RV 14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EIENDOMSSELSKAPET RV 14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EIENDOMSSELSKAPET RV 14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629 200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291 328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−1 556 569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1 722 340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EIENDOMSSELSKAPET RV 14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INGE DAHL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EIENDOMSSELSKAPET RV 14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 LENE STRAND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EIENDOMSSELSKAPET RV 14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Rokkeveien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1779 Halden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954 695 921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EIENDOMSSELSKAPET RV 14 AS</a:t>
            </a:r>
          </a:p>
        </p:txBody>
      </p:sp>
    </p:spTree>
  </p:cSld>
  <p:clrMapOvr>
    <a:masterClrMapping xmlns:a="http://schemas.openxmlformats.org/drawingml/2006/main"/>
  </p:clrMapOvr>
</p:sld>
</file>