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5c9baea3f848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60bd1c6a6446c7"/>
  </p:sldMasterIdLst>
  <p:sldIdLst>
    <p:sldId xmlns:r="http://schemas.openxmlformats.org/officeDocument/2006/relationships" id="256" r:id="Rfb1677464b124221"/>
    <p:sldId xmlns:r="http://schemas.openxmlformats.org/officeDocument/2006/relationships" id="257" r:id="R5af97662c95148c7"/>
    <p:sldId xmlns:r="http://schemas.openxmlformats.org/officeDocument/2006/relationships" id="258" r:id="R047c1309eb9b49ba"/>
    <p:sldId xmlns:r="http://schemas.openxmlformats.org/officeDocument/2006/relationships" id="259" r:id="R8c00289db31a46d5"/>
    <p:sldId xmlns:r="http://schemas.openxmlformats.org/officeDocument/2006/relationships" id="260" r:id="R8b8784e7af6849d8"/>
    <p:sldId xmlns:r="http://schemas.openxmlformats.org/officeDocument/2006/relationships" id="261" r:id="R97a5680298e647a5"/>
    <p:sldId xmlns:r="http://schemas.openxmlformats.org/officeDocument/2006/relationships" id="262" r:id="Rae6ce68f6f5e49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60bd1c6a6446c7" /><Relationship Type="http://schemas.openxmlformats.org/officeDocument/2006/relationships/slide" Target="/ppt/slides/slide1.xml" Id="Rfb1677464b124221" /><Relationship Type="http://schemas.openxmlformats.org/officeDocument/2006/relationships/slide" Target="/ppt/slides/slide2.xml" Id="R5af97662c95148c7" /><Relationship Type="http://schemas.openxmlformats.org/officeDocument/2006/relationships/slide" Target="/ppt/slides/slide3.xml" Id="R047c1309eb9b49ba" /><Relationship Type="http://schemas.openxmlformats.org/officeDocument/2006/relationships/slide" Target="/ppt/slides/slide4.xml" Id="R8c00289db31a46d5" /><Relationship Type="http://schemas.openxmlformats.org/officeDocument/2006/relationships/slide" Target="/ppt/slides/slide5.xml" Id="R8b8784e7af6849d8" /><Relationship Type="http://schemas.openxmlformats.org/officeDocument/2006/relationships/slide" Target="/ppt/slides/slide6.xml" Id="R97a5680298e647a5" /><Relationship Type="http://schemas.openxmlformats.org/officeDocument/2006/relationships/slide" Target="/ppt/slides/slide7.xml" Id="Rae6ce68f6f5e49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b0880c276a45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9d181c165494c" /><Relationship Type="http://schemas.openxmlformats.org/officeDocument/2006/relationships/theme" Target="/ppt/slideMasters/theme/theme1.xml" Id="Rd348e64f8bbf40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f9d181c16549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8c97cc9974b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541af966e4e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1d42f47de48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dae44074446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aa281399b42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c89f23cb142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fb232759e4a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REGINE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REGINE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REGINE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REGINE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REGINE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REGINE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−314 156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−37 094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2 381 954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3 717 506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REGINE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GUNNAR HØEN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REGINE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Slependveien 40B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1338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954 754 413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REGINE AS</a:t>
            </a:r>
          </a:p>
        </p:txBody>
      </p:sp>
    </p:spTree>
  </p:cSld>
  <p:clrMapOvr>
    <a:masterClrMapping xmlns:a="http://schemas.openxmlformats.org/drawingml/2006/main"/>
  </p:clrMapOvr>
</p:sld>
</file>