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949b7dccab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de34dcf68c4fc5"/>
  </p:sldMasterIdLst>
  <p:sldIdLst>
    <p:sldId xmlns:r="http://schemas.openxmlformats.org/officeDocument/2006/relationships" id="256" r:id="R69713b6263184859"/>
    <p:sldId xmlns:r="http://schemas.openxmlformats.org/officeDocument/2006/relationships" id="257" r:id="R265c746206324013"/>
    <p:sldId xmlns:r="http://schemas.openxmlformats.org/officeDocument/2006/relationships" id="258" r:id="Rf1ba3a039686461c"/>
    <p:sldId xmlns:r="http://schemas.openxmlformats.org/officeDocument/2006/relationships" id="259" r:id="Ra1ec21543c024240"/>
    <p:sldId xmlns:r="http://schemas.openxmlformats.org/officeDocument/2006/relationships" id="260" r:id="R34d74fb05bb04cda"/>
    <p:sldId xmlns:r="http://schemas.openxmlformats.org/officeDocument/2006/relationships" id="261" r:id="R0c84a72da87b4c2f"/>
    <p:sldId xmlns:r="http://schemas.openxmlformats.org/officeDocument/2006/relationships" id="262" r:id="R9b27e6aad3c5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e34dcf68c4fc5" /><Relationship Type="http://schemas.openxmlformats.org/officeDocument/2006/relationships/slide" Target="/ppt/slides/slide1.xml" Id="R69713b6263184859" /><Relationship Type="http://schemas.openxmlformats.org/officeDocument/2006/relationships/slide" Target="/ppt/slides/slide2.xml" Id="R265c746206324013" /><Relationship Type="http://schemas.openxmlformats.org/officeDocument/2006/relationships/slide" Target="/ppt/slides/slide3.xml" Id="Rf1ba3a039686461c" /><Relationship Type="http://schemas.openxmlformats.org/officeDocument/2006/relationships/slide" Target="/ppt/slides/slide4.xml" Id="Ra1ec21543c024240" /><Relationship Type="http://schemas.openxmlformats.org/officeDocument/2006/relationships/slide" Target="/ppt/slides/slide5.xml" Id="R34d74fb05bb04cda" /><Relationship Type="http://schemas.openxmlformats.org/officeDocument/2006/relationships/slide" Target="/ppt/slides/slide6.xml" Id="R0c84a72da87b4c2f" /><Relationship Type="http://schemas.openxmlformats.org/officeDocument/2006/relationships/slide" Target="/ppt/slides/slide7.xml" Id="R9b27e6aad3c5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5e17cc075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aa54a7d05492f" /><Relationship Type="http://schemas.openxmlformats.org/officeDocument/2006/relationships/theme" Target="/ppt/slideMasters/theme/theme1.xml" Id="Rbffa3e3a118548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aa54a7d05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7ee2f6b21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e1c101165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7eba87cdb43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1f3cd3947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173dc07e64d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c27a224094d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95f2b214b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TOMCON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955 010 566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