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2308d09fa949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f8c4b6c9e6435b"/>
  </p:sldMasterIdLst>
  <p:sldIdLst>
    <p:sldId xmlns:r="http://schemas.openxmlformats.org/officeDocument/2006/relationships" id="256" r:id="R476b13760e1f4050"/>
    <p:sldId xmlns:r="http://schemas.openxmlformats.org/officeDocument/2006/relationships" id="257" r:id="Reae99c91eba4435a"/>
    <p:sldId xmlns:r="http://schemas.openxmlformats.org/officeDocument/2006/relationships" id="258" r:id="R046e24da3fca489d"/>
    <p:sldId xmlns:r="http://schemas.openxmlformats.org/officeDocument/2006/relationships" id="259" r:id="R95820de29ad54fe3"/>
    <p:sldId xmlns:r="http://schemas.openxmlformats.org/officeDocument/2006/relationships" id="260" r:id="R147fa7e0f96e44cb"/>
    <p:sldId xmlns:r="http://schemas.openxmlformats.org/officeDocument/2006/relationships" id="261" r:id="R3971079267134c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f8c4b6c9e6435b" /><Relationship Type="http://schemas.openxmlformats.org/officeDocument/2006/relationships/slide" Target="/ppt/slides/slide1.xml" Id="R476b13760e1f4050" /><Relationship Type="http://schemas.openxmlformats.org/officeDocument/2006/relationships/slide" Target="/ppt/slides/slide2.xml" Id="Reae99c91eba4435a" /><Relationship Type="http://schemas.openxmlformats.org/officeDocument/2006/relationships/slide" Target="/ppt/slides/slide3.xml" Id="R046e24da3fca489d" /><Relationship Type="http://schemas.openxmlformats.org/officeDocument/2006/relationships/slide" Target="/ppt/slides/slide4.xml" Id="R95820de29ad54fe3" /><Relationship Type="http://schemas.openxmlformats.org/officeDocument/2006/relationships/slide" Target="/ppt/slides/slide5.xml" Id="R147fa7e0f96e44cb" /><Relationship Type="http://schemas.openxmlformats.org/officeDocument/2006/relationships/slide" Target="/ppt/slides/slide6.xml" Id="R3971079267134c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20026d689e40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86aa5ca7b43f4" /><Relationship Type="http://schemas.openxmlformats.org/officeDocument/2006/relationships/theme" Target="/ppt/slideMasters/theme/theme1.xml" Id="R5a47aa5e49394f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686aa5ca7b43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c832ce24b46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e39a7cf7c43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77aa74a5e4c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ae99204dd45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a620095d84f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8d81557164a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INDREMISJONSFORBUNDET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INDREMISJONSFORBUNDET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26 516 322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1 057 393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1 928 158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90 469 284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116 925 621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31 42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imf@imf.no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www.imf.no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955 043 901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