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5620511eb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790ca84a7426c"/>
  </p:sldMasterIdLst>
  <p:sldIdLst>
    <p:sldId xmlns:r="http://schemas.openxmlformats.org/officeDocument/2006/relationships" id="256" r:id="Ree44e17f02a942f7"/>
    <p:sldId xmlns:r="http://schemas.openxmlformats.org/officeDocument/2006/relationships" id="257" r:id="R8fa2a79b2cac40de"/>
    <p:sldId xmlns:r="http://schemas.openxmlformats.org/officeDocument/2006/relationships" id="258" r:id="Rc27be78363924727"/>
    <p:sldId xmlns:r="http://schemas.openxmlformats.org/officeDocument/2006/relationships" id="259" r:id="R1552a0c922fd4bba"/>
    <p:sldId xmlns:r="http://schemas.openxmlformats.org/officeDocument/2006/relationships" id="260" r:id="R8ee5849463c4499c"/>
    <p:sldId xmlns:r="http://schemas.openxmlformats.org/officeDocument/2006/relationships" id="261" r:id="R456ea85daf41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790ca84a7426c" /><Relationship Type="http://schemas.openxmlformats.org/officeDocument/2006/relationships/slide" Target="/ppt/slides/slide1.xml" Id="Ree44e17f02a942f7" /><Relationship Type="http://schemas.openxmlformats.org/officeDocument/2006/relationships/slide" Target="/ppt/slides/slide2.xml" Id="R8fa2a79b2cac40de" /><Relationship Type="http://schemas.openxmlformats.org/officeDocument/2006/relationships/slide" Target="/ppt/slides/slide3.xml" Id="Rc27be78363924727" /><Relationship Type="http://schemas.openxmlformats.org/officeDocument/2006/relationships/slide" Target="/ppt/slides/slide4.xml" Id="R1552a0c922fd4bba" /><Relationship Type="http://schemas.openxmlformats.org/officeDocument/2006/relationships/slide" Target="/ppt/slides/slide5.xml" Id="R8ee5849463c4499c" /><Relationship Type="http://schemas.openxmlformats.org/officeDocument/2006/relationships/slide" Target="/ppt/slides/slide6.xml" Id="R456ea85daf41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8b9684833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809220254748" /><Relationship Type="http://schemas.openxmlformats.org/officeDocument/2006/relationships/theme" Target="/ppt/slideMasters/theme/theme1.xml" Id="R29836fa4c692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880922025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ef0b74b0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79ecd9c0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7f8702e9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7c728804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38d74fd6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bd9a6f17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RENNESØY OG RANDABERG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 OG RANDABERG REKNESKAPSLAG SA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955 230 728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