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a64b5070c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2f70cf8f54093"/>
  </p:sldMasterIdLst>
  <p:sldIdLst>
    <p:sldId xmlns:r="http://schemas.openxmlformats.org/officeDocument/2006/relationships" id="256" r:id="Rc04e3647db5648ff"/>
    <p:sldId xmlns:r="http://schemas.openxmlformats.org/officeDocument/2006/relationships" id="257" r:id="R905c3a010ff746c9"/>
    <p:sldId xmlns:r="http://schemas.openxmlformats.org/officeDocument/2006/relationships" id="258" r:id="R8037f3235f5240c3"/>
    <p:sldId xmlns:r="http://schemas.openxmlformats.org/officeDocument/2006/relationships" id="259" r:id="Rfedc400b08b94ac4"/>
    <p:sldId xmlns:r="http://schemas.openxmlformats.org/officeDocument/2006/relationships" id="260" r:id="R49a129eff5234edd"/>
    <p:sldId xmlns:r="http://schemas.openxmlformats.org/officeDocument/2006/relationships" id="261" r:id="R62464e11cc0a4402"/>
    <p:sldId xmlns:r="http://schemas.openxmlformats.org/officeDocument/2006/relationships" id="262" r:id="R7f5bca9090634a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2f70cf8f54093" /><Relationship Type="http://schemas.openxmlformats.org/officeDocument/2006/relationships/slide" Target="/ppt/slides/slide1.xml" Id="Rc04e3647db5648ff" /><Relationship Type="http://schemas.openxmlformats.org/officeDocument/2006/relationships/slide" Target="/ppt/slides/slide2.xml" Id="R905c3a010ff746c9" /><Relationship Type="http://schemas.openxmlformats.org/officeDocument/2006/relationships/slide" Target="/ppt/slides/slide3.xml" Id="R8037f3235f5240c3" /><Relationship Type="http://schemas.openxmlformats.org/officeDocument/2006/relationships/slide" Target="/ppt/slides/slide4.xml" Id="Rfedc400b08b94ac4" /><Relationship Type="http://schemas.openxmlformats.org/officeDocument/2006/relationships/slide" Target="/ppt/slides/slide5.xml" Id="R49a129eff5234edd" /><Relationship Type="http://schemas.openxmlformats.org/officeDocument/2006/relationships/slide" Target="/ppt/slides/slide6.xml" Id="R62464e11cc0a4402" /><Relationship Type="http://schemas.openxmlformats.org/officeDocument/2006/relationships/slide" Target="/ppt/slides/slide7.xml" Id="R7f5bca9090634a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da3786ea7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acc1ec0d4ee1" /><Relationship Type="http://schemas.openxmlformats.org/officeDocument/2006/relationships/theme" Target="/ppt/slideMasters/theme/theme1.xml" Id="R7973d0c60ed0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5acc1ec0d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d454b637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4eb85817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c1f21122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07300cbb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4a069aea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61ae9c45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abb15a45a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SKOGHØY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SKOGHØY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5 278 873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859 277 016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969 311 790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ANDERS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THORUNN G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955 503 325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