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5cfc8f84f949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3cba0b213443c9"/>
  </p:sldMasterIdLst>
  <p:sldIdLst>
    <p:sldId xmlns:r="http://schemas.openxmlformats.org/officeDocument/2006/relationships" id="256" r:id="Rae3c41b18e00458e"/>
    <p:sldId xmlns:r="http://schemas.openxmlformats.org/officeDocument/2006/relationships" id="257" r:id="R563dc5feb45d462c"/>
    <p:sldId xmlns:r="http://schemas.openxmlformats.org/officeDocument/2006/relationships" id="258" r:id="R70933248a1354824"/>
    <p:sldId xmlns:r="http://schemas.openxmlformats.org/officeDocument/2006/relationships" id="259" r:id="R9e5e110684444874"/>
    <p:sldId xmlns:r="http://schemas.openxmlformats.org/officeDocument/2006/relationships" id="260" r:id="Rf41e9531a2034b05"/>
    <p:sldId xmlns:r="http://schemas.openxmlformats.org/officeDocument/2006/relationships" id="261" r:id="Rf4fed5a70e994fda"/>
    <p:sldId xmlns:r="http://schemas.openxmlformats.org/officeDocument/2006/relationships" id="262" r:id="R81a5e4bd1c54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3cba0b213443c9" /><Relationship Type="http://schemas.openxmlformats.org/officeDocument/2006/relationships/slide" Target="/ppt/slides/slide1.xml" Id="Rae3c41b18e00458e" /><Relationship Type="http://schemas.openxmlformats.org/officeDocument/2006/relationships/slide" Target="/ppt/slides/slide2.xml" Id="R563dc5feb45d462c" /><Relationship Type="http://schemas.openxmlformats.org/officeDocument/2006/relationships/slide" Target="/ppt/slides/slide3.xml" Id="R70933248a1354824" /><Relationship Type="http://schemas.openxmlformats.org/officeDocument/2006/relationships/slide" Target="/ppt/slides/slide4.xml" Id="R9e5e110684444874" /><Relationship Type="http://schemas.openxmlformats.org/officeDocument/2006/relationships/slide" Target="/ppt/slides/slide5.xml" Id="Rf41e9531a2034b05" /><Relationship Type="http://schemas.openxmlformats.org/officeDocument/2006/relationships/slide" Target="/ppt/slides/slide6.xml" Id="Rf4fed5a70e994fda" /><Relationship Type="http://schemas.openxmlformats.org/officeDocument/2006/relationships/slide" Target="/ppt/slides/slide7.xml" Id="R81a5e4bd1c54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b616660a6e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7601403564726" /><Relationship Type="http://schemas.openxmlformats.org/officeDocument/2006/relationships/theme" Target="/ppt/slideMasters/theme/theme1.xml" Id="R2d39226cdf75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76014035647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5a5aeb63540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e9d1b498a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81e7e368747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42e12d2ef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65c0a660a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af9ebea1c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dd6b6350c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900 984 286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259 680 547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221 311 735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363 958 382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1 025 788 376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 PLC  –  95,3 %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Munkedamsveien 62C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office.oslo@clarksons.com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www.clarksons.com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955 514 262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NORWAY AS</a:t>
            </a:r>
          </a:p>
        </p:txBody>
      </p:sp>
    </p:spTree>
  </p:cSld>
  <p:clrMapOvr>
    <a:masterClrMapping xmlns:a="http://schemas.openxmlformats.org/drawingml/2006/main"/>
  </p:clrMapOvr>
</p:sld>
</file>