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bf3f7123d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65d1aa3d03480f"/>
  </p:sldMasterIdLst>
  <p:sldIdLst>
    <p:sldId xmlns:r="http://schemas.openxmlformats.org/officeDocument/2006/relationships" id="256" r:id="Rdf0add30907049ae"/>
    <p:sldId xmlns:r="http://schemas.openxmlformats.org/officeDocument/2006/relationships" id="257" r:id="R8d70ca3318e249c8"/>
    <p:sldId xmlns:r="http://schemas.openxmlformats.org/officeDocument/2006/relationships" id="258" r:id="R4f77d8d508a448ad"/>
    <p:sldId xmlns:r="http://schemas.openxmlformats.org/officeDocument/2006/relationships" id="259" r:id="R1f26e782091846ad"/>
    <p:sldId xmlns:r="http://schemas.openxmlformats.org/officeDocument/2006/relationships" id="260" r:id="Rfae63d57a2b14c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65d1aa3d03480f" /><Relationship Type="http://schemas.openxmlformats.org/officeDocument/2006/relationships/slide" Target="/ppt/slides/slide1.xml" Id="Rdf0add30907049ae" /><Relationship Type="http://schemas.openxmlformats.org/officeDocument/2006/relationships/slide" Target="/ppt/slides/slide2.xml" Id="R8d70ca3318e249c8" /><Relationship Type="http://schemas.openxmlformats.org/officeDocument/2006/relationships/slide" Target="/ppt/slides/slide3.xml" Id="R4f77d8d508a448ad" /><Relationship Type="http://schemas.openxmlformats.org/officeDocument/2006/relationships/slide" Target="/ppt/slides/slide4.xml" Id="R1f26e782091846ad" /><Relationship Type="http://schemas.openxmlformats.org/officeDocument/2006/relationships/slide" Target="/ppt/slides/slide5.xml" Id="Rfae63d57a2b14c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b38fe0895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c511a087441e5" /><Relationship Type="http://schemas.openxmlformats.org/officeDocument/2006/relationships/theme" Target="/ppt/slideMasters/theme/theme1.xml" Id="R6b9a94c5096f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cc511a0874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3604769df40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2dc6c52a4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c21baa0ed43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4c381afb1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2c6c74a02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YTRE ROLLØYA FISKARSAMVIRKE BA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ROLLØYA FISKARSAMVIRKE BA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YTRE ROLLØYA FISKARSAMVIRKE BA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ROLLØYA FISKARSAMVIRKE BA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ROLLØYA FISKARSAMVIRKE BA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ROLLØYA FISKARSAMVIRKE BA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955 656 261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YTRE ROLLØYA FISKARSAMVIRKE BA</a:t>
            </a:r>
          </a:p>
        </p:txBody>
      </p:sp>
    </p:spTree>
  </p:cSld>
  <p:clrMapOvr>
    <a:masterClrMapping xmlns:a="http://schemas.openxmlformats.org/drawingml/2006/main"/>
  </p:clrMapOvr>
</p:sld>
</file>