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9ddd7a186144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f5154d45204d17"/>
  </p:sldMasterIdLst>
  <p:sldIdLst>
    <p:sldId xmlns:r="http://schemas.openxmlformats.org/officeDocument/2006/relationships" id="256" r:id="R2d102573267d4589"/>
    <p:sldId xmlns:r="http://schemas.openxmlformats.org/officeDocument/2006/relationships" id="257" r:id="R7f7ff6e063764390"/>
    <p:sldId xmlns:r="http://schemas.openxmlformats.org/officeDocument/2006/relationships" id="258" r:id="R2e9cb8d4a4e14713"/>
    <p:sldId xmlns:r="http://schemas.openxmlformats.org/officeDocument/2006/relationships" id="259" r:id="Rfd27e2dc968e48ee"/>
    <p:sldId xmlns:r="http://schemas.openxmlformats.org/officeDocument/2006/relationships" id="260" r:id="R348e6a2f02a04571"/>
    <p:sldId xmlns:r="http://schemas.openxmlformats.org/officeDocument/2006/relationships" id="261" r:id="Rcbd55a539e614f9f"/>
    <p:sldId xmlns:r="http://schemas.openxmlformats.org/officeDocument/2006/relationships" id="262" r:id="R92df6bb9c92046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f5154d45204d17" /><Relationship Type="http://schemas.openxmlformats.org/officeDocument/2006/relationships/slide" Target="/ppt/slides/slide1.xml" Id="R2d102573267d4589" /><Relationship Type="http://schemas.openxmlformats.org/officeDocument/2006/relationships/slide" Target="/ppt/slides/slide2.xml" Id="R7f7ff6e063764390" /><Relationship Type="http://schemas.openxmlformats.org/officeDocument/2006/relationships/slide" Target="/ppt/slides/slide3.xml" Id="R2e9cb8d4a4e14713" /><Relationship Type="http://schemas.openxmlformats.org/officeDocument/2006/relationships/slide" Target="/ppt/slides/slide4.xml" Id="Rfd27e2dc968e48ee" /><Relationship Type="http://schemas.openxmlformats.org/officeDocument/2006/relationships/slide" Target="/ppt/slides/slide5.xml" Id="R348e6a2f02a04571" /><Relationship Type="http://schemas.openxmlformats.org/officeDocument/2006/relationships/slide" Target="/ppt/slides/slide6.xml" Id="Rcbd55a539e614f9f" /><Relationship Type="http://schemas.openxmlformats.org/officeDocument/2006/relationships/slide" Target="/ppt/slides/slide7.xml" Id="R92df6bb9c92046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dc21302d2344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3186e7e134aaa" /><Relationship Type="http://schemas.openxmlformats.org/officeDocument/2006/relationships/theme" Target="/ppt/slideMasters/theme/theme1.xml" Id="Ra0e24c466b3045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c3186e7e134a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e8fc86af64a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f237af35c40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0d31edec143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b50db334044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9f47fbd0641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c34d81f8147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06daeec5645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BREMSETH 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BREMSETH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BREMSETH SPORT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BREMSETH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BREMSETH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BREMSETH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5 229 160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87 936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2 849 949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4 371 163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BREMSETH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BREMSETH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BREMSETH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BREMSETH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Jernbanegaten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7650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956 141 559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BREMSETH SPORT AS</a:t>
            </a:r>
          </a:p>
        </p:txBody>
      </p:sp>
    </p:spTree>
  </p:cSld>
  <p:clrMapOvr>
    <a:masterClrMapping xmlns:a="http://schemas.openxmlformats.org/drawingml/2006/main"/>
  </p:clrMapOvr>
</p:sld>
</file>