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fe8585110b4e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033c1fad7f41ca"/>
  </p:sldMasterIdLst>
  <p:sldIdLst>
    <p:sldId xmlns:r="http://schemas.openxmlformats.org/officeDocument/2006/relationships" id="256" r:id="R756cf4614e8a4a77"/>
    <p:sldId xmlns:r="http://schemas.openxmlformats.org/officeDocument/2006/relationships" id="257" r:id="R9f034e9f7d8d4bfd"/>
    <p:sldId xmlns:r="http://schemas.openxmlformats.org/officeDocument/2006/relationships" id="258" r:id="R93dc6206d2c3425e"/>
    <p:sldId xmlns:r="http://schemas.openxmlformats.org/officeDocument/2006/relationships" id="259" r:id="R5ec494eddecc458d"/>
    <p:sldId xmlns:r="http://schemas.openxmlformats.org/officeDocument/2006/relationships" id="260" r:id="Rb371133ca4474961"/>
    <p:sldId xmlns:r="http://schemas.openxmlformats.org/officeDocument/2006/relationships" id="261" r:id="Rbd05a06b89aa4c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033c1fad7f41ca" /><Relationship Type="http://schemas.openxmlformats.org/officeDocument/2006/relationships/slide" Target="/ppt/slides/slide1.xml" Id="R756cf4614e8a4a77" /><Relationship Type="http://schemas.openxmlformats.org/officeDocument/2006/relationships/slide" Target="/ppt/slides/slide2.xml" Id="R9f034e9f7d8d4bfd" /><Relationship Type="http://schemas.openxmlformats.org/officeDocument/2006/relationships/slide" Target="/ppt/slides/slide3.xml" Id="R93dc6206d2c3425e" /><Relationship Type="http://schemas.openxmlformats.org/officeDocument/2006/relationships/slide" Target="/ppt/slides/slide4.xml" Id="R5ec494eddecc458d" /><Relationship Type="http://schemas.openxmlformats.org/officeDocument/2006/relationships/slide" Target="/ppt/slides/slide5.xml" Id="Rb371133ca4474961" /><Relationship Type="http://schemas.openxmlformats.org/officeDocument/2006/relationships/slide" Target="/ppt/slides/slide6.xml" Id="Rbd05a06b89aa4c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5a421ff7624c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027b09cc2e4063" /><Relationship Type="http://schemas.openxmlformats.org/officeDocument/2006/relationships/theme" Target="/ppt/slideMasters/theme/theme1.xml" Id="Ra1b7511e2e0d47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027b09cc2e40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468f2a17e4c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046bce6e94a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fb5ca853444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67978981f4d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543b1278c4d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154181cea44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KAFESELSKAPET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KAFESELSKAPET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KAFESELSKAPET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KAFESELSKAPET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KAFESELSKAPET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KAFESELSKAPET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ALTER EGO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KAFESELSKAPET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956 182 549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KAFESELSKAPET AS</a:t>
            </a:r>
          </a:p>
        </p:txBody>
      </p:sp>
    </p:spTree>
  </p:cSld>
  <p:clrMapOvr>
    <a:masterClrMapping xmlns:a="http://schemas.openxmlformats.org/drawingml/2006/main"/>
  </p:clrMapOvr>
</p:sld>
</file>