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aa64b2826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1448a08a84989"/>
  </p:sldMasterIdLst>
  <p:sldIdLst>
    <p:sldId xmlns:r="http://schemas.openxmlformats.org/officeDocument/2006/relationships" id="256" r:id="R851e295a664841ee"/>
    <p:sldId xmlns:r="http://schemas.openxmlformats.org/officeDocument/2006/relationships" id="257" r:id="R824c67cf361d4616"/>
    <p:sldId xmlns:r="http://schemas.openxmlformats.org/officeDocument/2006/relationships" id="258" r:id="R4a5909a7dbde40d3"/>
    <p:sldId xmlns:r="http://schemas.openxmlformats.org/officeDocument/2006/relationships" id="259" r:id="R8db0e269bb6e47f1"/>
    <p:sldId xmlns:r="http://schemas.openxmlformats.org/officeDocument/2006/relationships" id="260" r:id="R303488a42aff4e97"/>
    <p:sldId xmlns:r="http://schemas.openxmlformats.org/officeDocument/2006/relationships" id="261" r:id="R7118c4fec42c4204"/>
    <p:sldId xmlns:r="http://schemas.openxmlformats.org/officeDocument/2006/relationships" id="262" r:id="Re08ac8e2e93c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1448a08a84989" /><Relationship Type="http://schemas.openxmlformats.org/officeDocument/2006/relationships/slide" Target="/ppt/slides/slide1.xml" Id="R851e295a664841ee" /><Relationship Type="http://schemas.openxmlformats.org/officeDocument/2006/relationships/slide" Target="/ppt/slides/slide2.xml" Id="R824c67cf361d4616" /><Relationship Type="http://schemas.openxmlformats.org/officeDocument/2006/relationships/slide" Target="/ppt/slides/slide3.xml" Id="R4a5909a7dbde40d3" /><Relationship Type="http://schemas.openxmlformats.org/officeDocument/2006/relationships/slide" Target="/ppt/slides/slide4.xml" Id="R8db0e269bb6e47f1" /><Relationship Type="http://schemas.openxmlformats.org/officeDocument/2006/relationships/slide" Target="/ppt/slides/slide5.xml" Id="R303488a42aff4e97" /><Relationship Type="http://schemas.openxmlformats.org/officeDocument/2006/relationships/slide" Target="/ppt/slides/slide6.xml" Id="R7118c4fec42c4204" /><Relationship Type="http://schemas.openxmlformats.org/officeDocument/2006/relationships/slide" Target="/ppt/slides/slide7.xml" Id="Re08ac8e2e93c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3f5d880ab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63600573946a7" /><Relationship Type="http://schemas.openxmlformats.org/officeDocument/2006/relationships/theme" Target="/ppt/slideMasters/theme/theme1.xml" Id="R846f85bd30ff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636005739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211db8758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e15566c3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08e5a195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94eee3c41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d96ac79bd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77e4c26f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c6f30d0fe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BERG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BERG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1 098 405 756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189 042 751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530 422 344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ASSET MANAGEMENT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kundesenter.no@alfredberg.com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