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ab9a3f6f4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a43a0501c45c2"/>
  </p:sldMasterIdLst>
  <p:sldIdLst>
    <p:sldId xmlns:r="http://schemas.openxmlformats.org/officeDocument/2006/relationships" id="256" r:id="R89e8b22dcdac4f21"/>
    <p:sldId xmlns:r="http://schemas.openxmlformats.org/officeDocument/2006/relationships" id="257" r:id="Ra8ed3bf9e0ce4bc1"/>
    <p:sldId xmlns:r="http://schemas.openxmlformats.org/officeDocument/2006/relationships" id="258" r:id="Ra8dd6c57ffdb47db"/>
    <p:sldId xmlns:r="http://schemas.openxmlformats.org/officeDocument/2006/relationships" id="259" r:id="R16a4025c8bf74378"/>
    <p:sldId xmlns:r="http://schemas.openxmlformats.org/officeDocument/2006/relationships" id="260" r:id="Rfcb794e045cd4e18"/>
    <p:sldId xmlns:r="http://schemas.openxmlformats.org/officeDocument/2006/relationships" id="261" r:id="R421e5efc8982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a43a0501c45c2" /><Relationship Type="http://schemas.openxmlformats.org/officeDocument/2006/relationships/slide" Target="/ppt/slides/slide1.xml" Id="R89e8b22dcdac4f21" /><Relationship Type="http://schemas.openxmlformats.org/officeDocument/2006/relationships/slide" Target="/ppt/slides/slide2.xml" Id="Ra8ed3bf9e0ce4bc1" /><Relationship Type="http://schemas.openxmlformats.org/officeDocument/2006/relationships/slide" Target="/ppt/slides/slide3.xml" Id="Ra8dd6c57ffdb47db" /><Relationship Type="http://schemas.openxmlformats.org/officeDocument/2006/relationships/slide" Target="/ppt/slides/slide4.xml" Id="R16a4025c8bf74378" /><Relationship Type="http://schemas.openxmlformats.org/officeDocument/2006/relationships/slide" Target="/ppt/slides/slide5.xml" Id="Rfcb794e045cd4e18" /><Relationship Type="http://schemas.openxmlformats.org/officeDocument/2006/relationships/slide" Target="/ppt/slides/slide6.xml" Id="R421e5efc8982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5d33d4532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8552b13a04672" /><Relationship Type="http://schemas.openxmlformats.org/officeDocument/2006/relationships/theme" Target="/ppt/slideMasters/theme/theme1.xml" Id="R96709884517d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8552b13a0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04d84052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af790cd1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5e12dd31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1389339d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a0ffe6580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a4584a0b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HOLMENKOLLEN PARK HOTEL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HOLMENKOLLEN PARK HOTEL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60 539 930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20 180 798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464 368 874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956 245 583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