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cc35879b9947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b95b1c721142b4"/>
  </p:sldMasterIdLst>
  <p:sldIdLst>
    <p:sldId xmlns:r="http://schemas.openxmlformats.org/officeDocument/2006/relationships" id="256" r:id="R582e3666e00f4758"/>
    <p:sldId xmlns:r="http://schemas.openxmlformats.org/officeDocument/2006/relationships" id="257" r:id="R35a8474de35e45aa"/>
    <p:sldId xmlns:r="http://schemas.openxmlformats.org/officeDocument/2006/relationships" id="258" r:id="R5b82b3c61ee548fe"/>
    <p:sldId xmlns:r="http://schemas.openxmlformats.org/officeDocument/2006/relationships" id="259" r:id="Rf6aa1437b8c14a81"/>
    <p:sldId xmlns:r="http://schemas.openxmlformats.org/officeDocument/2006/relationships" id="260" r:id="R286ef3f4723143e4"/>
    <p:sldId xmlns:r="http://schemas.openxmlformats.org/officeDocument/2006/relationships" id="261" r:id="R66b5f55ead6343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b95b1c721142b4" /><Relationship Type="http://schemas.openxmlformats.org/officeDocument/2006/relationships/slide" Target="/ppt/slides/slide1.xml" Id="R582e3666e00f4758" /><Relationship Type="http://schemas.openxmlformats.org/officeDocument/2006/relationships/slide" Target="/ppt/slides/slide2.xml" Id="R35a8474de35e45aa" /><Relationship Type="http://schemas.openxmlformats.org/officeDocument/2006/relationships/slide" Target="/ppt/slides/slide3.xml" Id="R5b82b3c61ee548fe" /><Relationship Type="http://schemas.openxmlformats.org/officeDocument/2006/relationships/slide" Target="/ppt/slides/slide4.xml" Id="Rf6aa1437b8c14a81" /><Relationship Type="http://schemas.openxmlformats.org/officeDocument/2006/relationships/slide" Target="/ppt/slides/slide5.xml" Id="R286ef3f4723143e4" /><Relationship Type="http://schemas.openxmlformats.org/officeDocument/2006/relationships/slide" Target="/ppt/slides/slide6.xml" Id="R66b5f55ead6343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db3698aac142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c59d9bdcc43fc" /><Relationship Type="http://schemas.openxmlformats.org/officeDocument/2006/relationships/theme" Target="/ppt/slideMasters/theme/theme1.xml" Id="Ra83c33cfd5604a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fc59d9bdcc43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e65040a4c4b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41bbcca9b42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c463dc04744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73695615d49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e787122954a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04fed1e1645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RADISSON HOSPITALITY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956 281 792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