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9c8789c3c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2056e0aac44ee"/>
  </p:sldMasterIdLst>
  <p:sldIdLst>
    <p:sldId xmlns:r="http://schemas.openxmlformats.org/officeDocument/2006/relationships" id="256" r:id="Rbda456596f1f4038"/>
    <p:sldId xmlns:r="http://schemas.openxmlformats.org/officeDocument/2006/relationships" id="257" r:id="R128eb101ea2a48ca"/>
    <p:sldId xmlns:r="http://schemas.openxmlformats.org/officeDocument/2006/relationships" id="258" r:id="R48bfc1fc1a624902"/>
    <p:sldId xmlns:r="http://schemas.openxmlformats.org/officeDocument/2006/relationships" id="259" r:id="R5ddc2539a5f34872"/>
    <p:sldId xmlns:r="http://schemas.openxmlformats.org/officeDocument/2006/relationships" id="260" r:id="R4c8e111d7c834aa6"/>
    <p:sldId xmlns:r="http://schemas.openxmlformats.org/officeDocument/2006/relationships" id="261" r:id="Rd1bb04e09043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056e0aac44ee" /><Relationship Type="http://schemas.openxmlformats.org/officeDocument/2006/relationships/slide" Target="/ppt/slides/slide1.xml" Id="Rbda456596f1f4038" /><Relationship Type="http://schemas.openxmlformats.org/officeDocument/2006/relationships/slide" Target="/ppt/slides/slide2.xml" Id="R128eb101ea2a48ca" /><Relationship Type="http://schemas.openxmlformats.org/officeDocument/2006/relationships/slide" Target="/ppt/slides/slide3.xml" Id="R48bfc1fc1a624902" /><Relationship Type="http://schemas.openxmlformats.org/officeDocument/2006/relationships/slide" Target="/ppt/slides/slide4.xml" Id="R5ddc2539a5f34872" /><Relationship Type="http://schemas.openxmlformats.org/officeDocument/2006/relationships/slide" Target="/ppt/slides/slide5.xml" Id="R4c8e111d7c834aa6" /><Relationship Type="http://schemas.openxmlformats.org/officeDocument/2006/relationships/slide" Target="/ppt/slides/slide6.xml" Id="Rd1bb04e09043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7662ac297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82e9cc2944b6" /><Relationship Type="http://schemas.openxmlformats.org/officeDocument/2006/relationships/theme" Target="/ppt/slideMasters/theme/theme1.xml" Id="Rb606c2e78ac0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282e9cc29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f7d84796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5697775c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bbe59c8b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4c4fe963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1b37bfde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a49df18d1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Werner Johansen, Tors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82 57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956 433 738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ENIGMA AS</a:t>
            </a:r>
          </a:p>
        </p:txBody>
      </p:sp>
    </p:spTree>
  </p:cSld>
  <p:clrMapOvr>
    <a:masterClrMapping xmlns:a="http://schemas.openxmlformats.org/drawingml/2006/main"/>
  </p:clrMapOvr>
</p:sld>
</file>