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6ff8c8e22447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0bbbc0ef4344dc"/>
  </p:sldMasterIdLst>
  <p:sldIdLst>
    <p:sldId xmlns:r="http://schemas.openxmlformats.org/officeDocument/2006/relationships" id="256" r:id="Rc0bd196dc5b64b04"/>
    <p:sldId xmlns:r="http://schemas.openxmlformats.org/officeDocument/2006/relationships" id="257" r:id="Raf40e6c707af4bee"/>
    <p:sldId xmlns:r="http://schemas.openxmlformats.org/officeDocument/2006/relationships" id="258" r:id="Rdd0c9faecb6144c7"/>
    <p:sldId xmlns:r="http://schemas.openxmlformats.org/officeDocument/2006/relationships" id="259" r:id="R6d8a13d34ee24048"/>
    <p:sldId xmlns:r="http://schemas.openxmlformats.org/officeDocument/2006/relationships" id="260" r:id="R9c9ab9e79b734a58"/>
    <p:sldId xmlns:r="http://schemas.openxmlformats.org/officeDocument/2006/relationships" id="261" r:id="R0695509ad4fe4b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bbbc0ef4344dc" /><Relationship Type="http://schemas.openxmlformats.org/officeDocument/2006/relationships/slide" Target="/ppt/slides/slide1.xml" Id="Rc0bd196dc5b64b04" /><Relationship Type="http://schemas.openxmlformats.org/officeDocument/2006/relationships/slide" Target="/ppt/slides/slide2.xml" Id="Raf40e6c707af4bee" /><Relationship Type="http://schemas.openxmlformats.org/officeDocument/2006/relationships/slide" Target="/ppt/slides/slide3.xml" Id="Rdd0c9faecb6144c7" /><Relationship Type="http://schemas.openxmlformats.org/officeDocument/2006/relationships/slide" Target="/ppt/slides/slide4.xml" Id="R6d8a13d34ee24048" /><Relationship Type="http://schemas.openxmlformats.org/officeDocument/2006/relationships/slide" Target="/ppt/slides/slide5.xml" Id="R9c9ab9e79b734a58" /><Relationship Type="http://schemas.openxmlformats.org/officeDocument/2006/relationships/slide" Target="/ppt/slides/slide6.xml" Id="R0695509ad4fe4b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b817ba43042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dccfbef7c42de" /><Relationship Type="http://schemas.openxmlformats.org/officeDocument/2006/relationships/theme" Target="/ppt/slideMasters/theme/theme1.xml" Id="R5525e84a72694f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8dccfbef7c42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b3af05f854d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c77cd055d4c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2d4122eef4e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a71741a774a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ac773ba9341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43ebe127141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GAUTVIK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GAUTVIK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GAUTVIK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GAUTVIK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GAUTVIK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GAUTVIK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NERLANDS GRANITINDUSTRI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GAUTVIK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956 469 643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GAUTVIK AS</a:t>
            </a:r>
          </a:p>
        </p:txBody>
      </p:sp>
    </p:spTree>
  </p:cSld>
  <p:clrMapOvr>
    <a:masterClrMapping xmlns:a="http://schemas.openxmlformats.org/drawingml/2006/main"/>
  </p:clrMapOvr>
</p:sld>
</file>