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587a78c6fce47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884598aa35419b"/>
  </p:sldMasterIdLst>
  <p:sldIdLst>
    <p:sldId xmlns:r="http://schemas.openxmlformats.org/officeDocument/2006/relationships" id="256" r:id="Rd2dd9b66822f4928"/>
    <p:sldId xmlns:r="http://schemas.openxmlformats.org/officeDocument/2006/relationships" id="257" r:id="Rb68d608cb96f4893"/>
    <p:sldId xmlns:r="http://schemas.openxmlformats.org/officeDocument/2006/relationships" id="258" r:id="R5563915453b740e2"/>
    <p:sldId xmlns:r="http://schemas.openxmlformats.org/officeDocument/2006/relationships" id="259" r:id="Rf142ef6dc9754439"/>
    <p:sldId xmlns:r="http://schemas.openxmlformats.org/officeDocument/2006/relationships" id="260" r:id="R6b20a12afacf4e47"/>
    <p:sldId xmlns:r="http://schemas.openxmlformats.org/officeDocument/2006/relationships" id="261" r:id="Rce6bd2533c6943cd"/>
    <p:sldId xmlns:r="http://schemas.openxmlformats.org/officeDocument/2006/relationships" id="262" r:id="R60a70b747b5b47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884598aa35419b" /><Relationship Type="http://schemas.openxmlformats.org/officeDocument/2006/relationships/slide" Target="/ppt/slides/slide1.xml" Id="Rd2dd9b66822f4928" /><Relationship Type="http://schemas.openxmlformats.org/officeDocument/2006/relationships/slide" Target="/ppt/slides/slide2.xml" Id="Rb68d608cb96f4893" /><Relationship Type="http://schemas.openxmlformats.org/officeDocument/2006/relationships/slide" Target="/ppt/slides/slide3.xml" Id="R5563915453b740e2" /><Relationship Type="http://schemas.openxmlformats.org/officeDocument/2006/relationships/slide" Target="/ppt/slides/slide4.xml" Id="Rf142ef6dc9754439" /><Relationship Type="http://schemas.openxmlformats.org/officeDocument/2006/relationships/slide" Target="/ppt/slides/slide5.xml" Id="R6b20a12afacf4e47" /><Relationship Type="http://schemas.openxmlformats.org/officeDocument/2006/relationships/slide" Target="/ppt/slides/slide6.xml" Id="Rce6bd2533c6943cd" /><Relationship Type="http://schemas.openxmlformats.org/officeDocument/2006/relationships/slide" Target="/ppt/slides/slide7.xml" Id="R60a70b747b5b47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0181c3149048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c00be0ff24ff3" /><Relationship Type="http://schemas.openxmlformats.org/officeDocument/2006/relationships/theme" Target="/ppt/slideMasters/theme/theme1.xml" Id="R5c94d65c277a4e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0c00be0ff24ff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4e37ab8a394b4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ee857798949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63a147dba445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e4da75ee040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14cf553704f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df88506409481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9cd2a04a646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INGEBJØRG ALMANKÅS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INGEBJØRG ALMANKÅS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INGEBJØRG ALMANKÅS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INGEBJØRG ALMANKÅS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INGEBJØRG ALMANKÅS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INGEBJØRG ALMANKÅS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26 040 316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2 226 844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2 169 257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9 088 198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18 116 124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INGEBJØRG ALMANKÅS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HUSHOLDING AS  –  51,7 %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ALMANKÅS INGER MARIT  –  48,3 %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INGEBJØRG ALMANKÅS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Stasjonsvegen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3800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post@almankas.no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956 511 534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INGEBJØRG ALMANKÅS AS</a:t>
            </a:r>
          </a:p>
        </p:txBody>
      </p:sp>
    </p:spTree>
  </p:cSld>
  <p:clrMapOvr>
    <a:masterClrMapping xmlns:a="http://schemas.openxmlformats.org/drawingml/2006/main"/>
  </p:clrMapOvr>
</p:sld>
</file>