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8a988f117649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fd7f07e9aa4187"/>
  </p:sldMasterIdLst>
  <p:sldIdLst>
    <p:sldId xmlns:r="http://schemas.openxmlformats.org/officeDocument/2006/relationships" id="256" r:id="R2eb99232bca14cc6"/>
    <p:sldId xmlns:r="http://schemas.openxmlformats.org/officeDocument/2006/relationships" id="257" r:id="R866af06c0e3c4399"/>
    <p:sldId xmlns:r="http://schemas.openxmlformats.org/officeDocument/2006/relationships" id="258" r:id="Ra908c1f62974424f"/>
    <p:sldId xmlns:r="http://schemas.openxmlformats.org/officeDocument/2006/relationships" id="259" r:id="R5652ee41ccec4c27"/>
    <p:sldId xmlns:r="http://schemas.openxmlformats.org/officeDocument/2006/relationships" id="260" r:id="R314d619cd19e4f77"/>
    <p:sldId xmlns:r="http://schemas.openxmlformats.org/officeDocument/2006/relationships" id="261" r:id="Rb0ae75eb97d449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fd7f07e9aa4187" /><Relationship Type="http://schemas.openxmlformats.org/officeDocument/2006/relationships/slide" Target="/ppt/slides/slide1.xml" Id="R2eb99232bca14cc6" /><Relationship Type="http://schemas.openxmlformats.org/officeDocument/2006/relationships/slide" Target="/ppt/slides/slide2.xml" Id="R866af06c0e3c4399" /><Relationship Type="http://schemas.openxmlformats.org/officeDocument/2006/relationships/slide" Target="/ppt/slides/slide3.xml" Id="Ra908c1f62974424f" /><Relationship Type="http://schemas.openxmlformats.org/officeDocument/2006/relationships/slide" Target="/ppt/slides/slide4.xml" Id="R5652ee41ccec4c27" /><Relationship Type="http://schemas.openxmlformats.org/officeDocument/2006/relationships/slide" Target="/ppt/slides/slide5.xml" Id="R314d619cd19e4f77" /><Relationship Type="http://schemas.openxmlformats.org/officeDocument/2006/relationships/slide" Target="/ppt/slides/slide6.xml" Id="Rb0ae75eb97d449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5068be675f47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fa2ca9b0f455c" /><Relationship Type="http://schemas.openxmlformats.org/officeDocument/2006/relationships/theme" Target="/ppt/slideMasters/theme/theme1.xml" Id="R895ff035c4cb49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7fa2ca9b0f45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4461e0fd842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bec7d6a6c4f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adc7d6a5449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41b363f7241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67ba9e55447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eb7563b9546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AUBERT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Gydas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52 27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956 537 940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AS</a:t>
            </a:r>
          </a:p>
        </p:txBody>
      </p:sp>
    </p:spTree>
  </p:cSld>
  <p:clrMapOvr>
    <a:masterClrMapping xmlns:a="http://schemas.openxmlformats.org/drawingml/2006/main"/>
  </p:clrMapOvr>
</p:sld>
</file>